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r O'Neill" userId="e916a73e-387d-4690-9ca0-66fab3c85fbe" providerId="ADAL" clId="{537E0DBB-6A30-4808-9698-CD7D2418E28D}"/>
    <pc:docChg chg="undo custSel addSld delSld modSld">
      <pc:chgData name="Emer O'Neill" userId="e916a73e-387d-4690-9ca0-66fab3c85fbe" providerId="ADAL" clId="{537E0DBB-6A30-4808-9698-CD7D2418E28D}" dt="2024-10-14T07:39:42.918" v="898" actId="20577"/>
      <pc:docMkLst>
        <pc:docMk/>
      </pc:docMkLst>
      <pc:sldChg chg="addSp delSp modSp">
        <pc:chgData name="Emer O'Neill" userId="e916a73e-387d-4690-9ca0-66fab3c85fbe" providerId="ADAL" clId="{537E0DBB-6A30-4808-9698-CD7D2418E28D}" dt="2024-09-30T07:26:37.810" v="878" actId="1076"/>
        <pc:sldMkLst>
          <pc:docMk/>
          <pc:sldMk cId="2822917226" sldId="256"/>
        </pc:sldMkLst>
        <pc:spChg chg="mod">
          <ac:chgData name="Emer O'Neill" userId="e916a73e-387d-4690-9ca0-66fab3c85fbe" providerId="ADAL" clId="{537E0DBB-6A30-4808-9698-CD7D2418E28D}" dt="2024-09-30T07:26:37.810" v="878" actId="1076"/>
          <ac:spMkLst>
            <pc:docMk/>
            <pc:sldMk cId="2822917226" sldId="256"/>
            <ac:spMk id="2" creationId="{A8776213-EADF-4415-9DFB-79C7AD2E269E}"/>
          </ac:spMkLst>
        </pc:spChg>
        <pc:spChg chg="add del mod">
          <ac:chgData name="Emer O'Neill" userId="e916a73e-387d-4690-9ca0-66fab3c85fbe" providerId="ADAL" clId="{537E0DBB-6A30-4808-9698-CD7D2418E28D}" dt="2024-09-30T07:23:37.263" v="855" actId="11529"/>
          <ac:spMkLst>
            <pc:docMk/>
            <pc:sldMk cId="2822917226" sldId="256"/>
            <ac:spMk id="6" creationId="{52B59DFA-DC3B-41B7-8ED2-DA0072B3E8B7}"/>
          </ac:spMkLst>
        </pc:spChg>
        <pc:spChg chg="add mod ord">
          <ac:chgData name="Emer O'Neill" userId="e916a73e-387d-4690-9ca0-66fab3c85fbe" providerId="ADAL" clId="{537E0DBB-6A30-4808-9698-CD7D2418E28D}" dt="2024-09-30T07:24:16.059" v="863" actId="14100"/>
          <ac:spMkLst>
            <pc:docMk/>
            <pc:sldMk cId="2822917226" sldId="256"/>
            <ac:spMk id="7" creationId="{E5C1E9C9-00F6-4FD9-94BA-104E69B5D424}"/>
          </ac:spMkLst>
        </pc:spChg>
        <pc:spChg chg="add mod ord">
          <ac:chgData name="Emer O'Neill" userId="e916a73e-387d-4690-9ca0-66fab3c85fbe" providerId="ADAL" clId="{537E0DBB-6A30-4808-9698-CD7D2418E28D}" dt="2024-09-30T07:26:09.762" v="875" actId="14100"/>
          <ac:spMkLst>
            <pc:docMk/>
            <pc:sldMk cId="2822917226" sldId="256"/>
            <ac:spMk id="9" creationId="{A71E3D44-FD0C-40BA-8BAC-B7273D3609C2}"/>
          </ac:spMkLst>
        </pc:spChg>
        <pc:picChg chg="add mod">
          <ac:chgData name="Emer O'Neill" userId="e916a73e-387d-4690-9ca0-66fab3c85fbe" providerId="ADAL" clId="{537E0DBB-6A30-4808-9698-CD7D2418E28D}" dt="2024-09-23T11:52:24.998" v="3" actId="14100"/>
          <ac:picMkLst>
            <pc:docMk/>
            <pc:sldMk cId="2822917226" sldId="256"/>
            <ac:picMk id="4" creationId="{A1B0167A-056C-452B-8568-5A2D9D763044}"/>
          </ac:picMkLst>
        </pc:picChg>
        <pc:picChg chg="add mod">
          <ac:chgData name="Emer O'Neill" userId="e916a73e-387d-4690-9ca0-66fab3c85fbe" providerId="ADAL" clId="{537E0DBB-6A30-4808-9698-CD7D2418E28D}" dt="2024-09-23T11:53:21.784" v="6" actId="1076"/>
          <ac:picMkLst>
            <pc:docMk/>
            <pc:sldMk cId="2822917226" sldId="256"/>
            <ac:picMk id="5" creationId="{BE0E5DA9-9812-443F-8ECE-E28B4C183324}"/>
          </ac:picMkLst>
        </pc:picChg>
        <pc:picChg chg="add mod">
          <ac:chgData name="Emer O'Neill" userId="e916a73e-387d-4690-9ca0-66fab3c85fbe" providerId="ADAL" clId="{537E0DBB-6A30-4808-9698-CD7D2418E28D}" dt="2024-09-30T07:25:51.139" v="871" actId="1076"/>
          <ac:picMkLst>
            <pc:docMk/>
            <pc:sldMk cId="2822917226" sldId="256"/>
            <ac:picMk id="8" creationId="{980C57DA-AFBA-47C6-A225-38A456047E14}"/>
          </ac:picMkLst>
        </pc:picChg>
      </pc:sldChg>
      <pc:sldChg chg="addSp modSp">
        <pc:chgData name="Emer O'Neill" userId="e916a73e-387d-4690-9ca0-66fab3c85fbe" providerId="ADAL" clId="{537E0DBB-6A30-4808-9698-CD7D2418E28D}" dt="2024-09-30T07:06:57.467" v="745" actId="20577"/>
        <pc:sldMkLst>
          <pc:docMk/>
          <pc:sldMk cId="237793672" sldId="258"/>
        </pc:sldMkLst>
        <pc:spChg chg="mod">
          <ac:chgData name="Emer O'Neill" userId="e916a73e-387d-4690-9ca0-66fab3c85fbe" providerId="ADAL" clId="{537E0DBB-6A30-4808-9698-CD7D2418E28D}" dt="2024-09-24T13:18:49.211" v="727" actId="1076"/>
          <ac:spMkLst>
            <pc:docMk/>
            <pc:sldMk cId="237793672" sldId="258"/>
            <ac:spMk id="2" creationId="{01A22947-B4E1-4DA2-9DF5-85E4323424C0}"/>
          </ac:spMkLst>
        </pc:spChg>
        <pc:spChg chg="mod">
          <ac:chgData name="Emer O'Neill" userId="e916a73e-387d-4690-9ca0-66fab3c85fbe" providerId="ADAL" clId="{537E0DBB-6A30-4808-9698-CD7D2418E28D}" dt="2024-09-30T07:06:57.467" v="745" actId="20577"/>
          <ac:spMkLst>
            <pc:docMk/>
            <pc:sldMk cId="237793672" sldId="258"/>
            <ac:spMk id="3" creationId="{653C48EF-15EC-4CF3-8487-660678D4AA13}"/>
          </ac:spMkLst>
        </pc:spChg>
        <pc:spChg chg="add mod">
          <ac:chgData name="Emer O'Neill" userId="e916a73e-387d-4690-9ca0-66fab3c85fbe" providerId="ADAL" clId="{537E0DBB-6A30-4808-9698-CD7D2418E28D}" dt="2024-09-24T13:21:15.478" v="744" actId="1076"/>
          <ac:spMkLst>
            <pc:docMk/>
            <pc:sldMk cId="237793672" sldId="258"/>
            <ac:spMk id="6" creationId="{FC3B02DE-40B5-4AC7-984C-91B763041EE1}"/>
          </ac:spMkLst>
        </pc:spChg>
        <pc:graphicFrameChg chg="add mod">
          <ac:chgData name="Emer O'Neill" userId="e916a73e-387d-4690-9ca0-66fab3c85fbe" providerId="ADAL" clId="{537E0DBB-6A30-4808-9698-CD7D2418E28D}" dt="2024-09-24T13:21:10.963" v="743" actId="1076"/>
          <ac:graphicFrameMkLst>
            <pc:docMk/>
            <pc:sldMk cId="237793672" sldId="258"/>
            <ac:graphicFrameMk id="4" creationId="{68C8F67F-55BD-4339-9934-03E5E39A5C54}"/>
          </ac:graphicFrameMkLst>
        </pc:graphicFrameChg>
        <pc:graphicFrameChg chg="add mod">
          <ac:chgData name="Emer O'Neill" userId="e916a73e-387d-4690-9ca0-66fab3c85fbe" providerId="ADAL" clId="{537E0DBB-6A30-4808-9698-CD7D2418E28D}" dt="2024-09-24T13:19:39.648" v="734" actId="1076"/>
          <ac:graphicFrameMkLst>
            <pc:docMk/>
            <pc:sldMk cId="237793672" sldId="258"/>
            <ac:graphicFrameMk id="5" creationId="{C1480EAE-9C4F-4C80-946D-7C2FB8C7A34B}"/>
          </ac:graphicFrameMkLst>
        </pc:graphicFrameChg>
      </pc:sldChg>
      <pc:sldChg chg="addSp delSp modSp">
        <pc:chgData name="Emer O'Neill" userId="e916a73e-387d-4690-9ca0-66fab3c85fbe" providerId="ADAL" clId="{537E0DBB-6A30-4808-9698-CD7D2418E28D}" dt="2024-09-24T11:44:45.423" v="646" actId="1076"/>
        <pc:sldMkLst>
          <pc:docMk/>
          <pc:sldMk cId="3773465620" sldId="259"/>
        </pc:sldMkLst>
        <pc:spChg chg="mod">
          <ac:chgData name="Emer O'Neill" userId="e916a73e-387d-4690-9ca0-66fab3c85fbe" providerId="ADAL" clId="{537E0DBB-6A30-4808-9698-CD7D2418E28D}" dt="2024-09-24T11:33:26.373" v="633" actId="1076"/>
          <ac:spMkLst>
            <pc:docMk/>
            <pc:sldMk cId="3773465620" sldId="259"/>
            <ac:spMk id="2" creationId="{FD25071E-A6FC-4ED3-A254-177A10A4AC93}"/>
          </ac:spMkLst>
        </pc:spChg>
        <pc:spChg chg="del">
          <ac:chgData name="Emer O'Neill" userId="e916a73e-387d-4690-9ca0-66fab3c85fbe" providerId="ADAL" clId="{537E0DBB-6A30-4808-9698-CD7D2418E28D}" dt="2024-09-23T12:01:01.870" v="213"/>
          <ac:spMkLst>
            <pc:docMk/>
            <pc:sldMk cId="3773465620" sldId="259"/>
            <ac:spMk id="3" creationId="{4E286455-1202-4A12-AE7E-ACE17B15B5EB}"/>
          </ac:spMkLst>
        </pc:spChg>
        <pc:spChg chg="add mod">
          <ac:chgData name="Emer O'Neill" userId="e916a73e-387d-4690-9ca0-66fab3c85fbe" providerId="ADAL" clId="{537E0DBB-6A30-4808-9698-CD7D2418E28D}" dt="2024-09-24T11:44:06.190" v="645" actId="20577"/>
          <ac:spMkLst>
            <pc:docMk/>
            <pc:sldMk cId="3773465620" sldId="259"/>
            <ac:spMk id="5" creationId="{5B861B8B-1372-4B82-9049-F4A8E17D7EE4}"/>
          </ac:spMkLst>
        </pc:spChg>
        <pc:picChg chg="add mod">
          <ac:chgData name="Emer O'Neill" userId="e916a73e-387d-4690-9ca0-66fab3c85fbe" providerId="ADAL" clId="{537E0DBB-6A30-4808-9698-CD7D2418E28D}" dt="2024-09-24T11:44:45.423" v="646" actId="1076"/>
          <ac:picMkLst>
            <pc:docMk/>
            <pc:sldMk cId="3773465620" sldId="259"/>
            <ac:picMk id="4" creationId="{B2A61A31-7FD5-4005-87EF-4F0B68F9035F}"/>
          </ac:picMkLst>
        </pc:picChg>
      </pc:sldChg>
      <pc:sldChg chg="addSp modSp">
        <pc:chgData name="Emer O'Neill" userId="e916a73e-387d-4690-9ca0-66fab3c85fbe" providerId="ADAL" clId="{537E0DBB-6A30-4808-9698-CD7D2418E28D}" dt="2024-10-14T07:15:48.427" v="893" actId="1036"/>
        <pc:sldMkLst>
          <pc:docMk/>
          <pc:sldMk cId="3177648897" sldId="260"/>
        </pc:sldMkLst>
        <pc:spChg chg="mod">
          <ac:chgData name="Emer O'Neill" userId="e916a73e-387d-4690-9ca0-66fab3c85fbe" providerId="ADAL" clId="{537E0DBB-6A30-4808-9698-CD7D2418E28D}" dt="2024-09-24T13:13:23.383" v="669" actId="1076"/>
          <ac:spMkLst>
            <pc:docMk/>
            <pc:sldMk cId="3177648897" sldId="260"/>
            <ac:spMk id="2" creationId="{FD25071E-A6FC-4ED3-A254-177A10A4AC93}"/>
          </ac:spMkLst>
        </pc:spChg>
        <pc:spChg chg="mod">
          <ac:chgData name="Emer O'Neill" userId="e916a73e-387d-4690-9ca0-66fab3c85fbe" providerId="ADAL" clId="{537E0DBB-6A30-4808-9698-CD7D2418E28D}" dt="2024-09-30T07:23:00.828" v="853" actId="1076"/>
          <ac:spMkLst>
            <pc:docMk/>
            <pc:sldMk cId="3177648897" sldId="260"/>
            <ac:spMk id="3" creationId="{4E286455-1202-4A12-AE7E-ACE17B15B5EB}"/>
          </ac:spMkLst>
        </pc:spChg>
        <pc:picChg chg="add mod">
          <ac:chgData name="Emer O'Neill" userId="e916a73e-387d-4690-9ca0-66fab3c85fbe" providerId="ADAL" clId="{537E0DBB-6A30-4808-9698-CD7D2418E28D}" dt="2024-10-14T07:15:48.427" v="893" actId="1036"/>
          <ac:picMkLst>
            <pc:docMk/>
            <pc:sldMk cId="3177648897" sldId="260"/>
            <ac:picMk id="4" creationId="{02E0E4BF-1C9D-491A-AA82-E4DCE77DD675}"/>
          </ac:picMkLst>
        </pc:picChg>
        <pc:picChg chg="mod">
          <ac:chgData name="Emer O'Neill" userId="e916a73e-387d-4690-9ca0-66fab3c85fbe" providerId="ADAL" clId="{537E0DBB-6A30-4808-9698-CD7D2418E28D}" dt="2024-10-14T07:13:30.799" v="891" actId="1076"/>
          <ac:picMkLst>
            <pc:docMk/>
            <pc:sldMk cId="3177648897" sldId="260"/>
            <ac:picMk id="7" creationId="{A987480B-F50C-42BB-994E-B39A6501224C}"/>
          </ac:picMkLst>
        </pc:picChg>
      </pc:sldChg>
      <pc:sldChg chg="addSp modSp">
        <pc:chgData name="Emer O'Neill" userId="e916a73e-387d-4690-9ca0-66fab3c85fbe" providerId="ADAL" clId="{537E0DBB-6A30-4808-9698-CD7D2418E28D}" dt="2024-09-30T07:17:20.656" v="838" actId="208"/>
        <pc:sldMkLst>
          <pc:docMk/>
          <pc:sldMk cId="2983489576" sldId="261"/>
        </pc:sldMkLst>
        <pc:spChg chg="mod">
          <ac:chgData name="Emer O'Neill" userId="e916a73e-387d-4690-9ca0-66fab3c85fbe" providerId="ADAL" clId="{537E0DBB-6A30-4808-9698-CD7D2418E28D}" dt="2024-09-24T13:12:53.881" v="667" actId="1076"/>
          <ac:spMkLst>
            <pc:docMk/>
            <pc:sldMk cId="2983489576" sldId="261"/>
            <ac:spMk id="2" creationId="{FD25071E-A6FC-4ED3-A254-177A10A4AC93}"/>
          </ac:spMkLst>
        </pc:spChg>
        <pc:spChg chg="mod">
          <ac:chgData name="Emer O'Neill" userId="e916a73e-387d-4690-9ca0-66fab3c85fbe" providerId="ADAL" clId="{537E0DBB-6A30-4808-9698-CD7D2418E28D}" dt="2024-09-30T07:10:10.071" v="803" actId="20577"/>
          <ac:spMkLst>
            <pc:docMk/>
            <pc:sldMk cId="2983489576" sldId="261"/>
            <ac:spMk id="3" creationId="{4E286455-1202-4A12-AE7E-ACE17B15B5EB}"/>
          </ac:spMkLst>
        </pc:spChg>
        <pc:spChg chg="add mod ord">
          <ac:chgData name="Emer O'Neill" userId="e916a73e-387d-4690-9ca0-66fab3c85fbe" providerId="ADAL" clId="{537E0DBB-6A30-4808-9698-CD7D2418E28D}" dt="2024-09-30T07:17:20.656" v="838" actId="208"/>
          <ac:spMkLst>
            <pc:docMk/>
            <pc:sldMk cId="2983489576" sldId="261"/>
            <ac:spMk id="11" creationId="{521A90DA-BC11-4778-ADDB-8A558CDB3DAD}"/>
          </ac:spMkLst>
        </pc:spChg>
        <pc:picChg chg="add mod">
          <ac:chgData name="Emer O'Neill" userId="e916a73e-387d-4690-9ca0-66fab3c85fbe" providerId="ADAL" clId="{537E0DBB-6A30-4808-9698-CD7D2418E28D}" dt="2024-09-30T07:12:28.157" v="825" actId="1076"/>
          <ac:picMkLst>
            <pc:docMk/>
            <pc:sldMk cId="2983489576" sldId="261"/>
            <ac:picMk id="4" creationId="{8908C428-C975-4342-B4F8-822815B4EB11}"/>
          </ac:picMkLst>
        </pc:picChg>
        <pc:picChg chg="add mod">
          <ac:chgData name="Emer O'Neill" userId="e916a73e-387d-4690-9ca0-66fab3c85fbe" providerId="ADAL" clId="{537E0DBB-6A30-4808-9698-CD7D2418E28D}" dt="2024-09-30T07:12:21.349" v="824" actId="1076"/>
          <ac:picMkLst>
            <pc:docMk/>
            <pc:sldMk cId="2983489576" sldId="261"/>
            <ac:picMk id="5" creationId="{A1B0167A-056C-452B-8568-5A2D9D763044}"/>
          </ac:picMkLst>
        </pc:picChg>
        <pc:picChg chg="add mod">
          <ac:chgData name="Emer O'Neill" userId="e916a73e-387d-4690-9ca0-66fab3c85fbe" providerId="ADAL" clId="{537E0DBB-6A30-4808-9698-CD7D2418E28D}" dt="2024-09-30T07:12:31.477" v="826" actId="1076"/>
          <ac:picMkLst>
            <pc:docMk/>
            <pc:sldMk cId="2983489576" sldId="261"/>
            <ac:picMk id="6" creationId="{F195796D-36A8-4AA8-9657-7D75EE19A645}"/>
          </ac:picMkLst>
        </pc:picChg>
        <pc:picChg chg="add mod">
          <ac:chgData name="Emer O'Neill" userId="e916a73e-387d-4690-9ca0-66fab3c85fbe" providerId="ADAL" clId="{537E0DBB-6A30-4808-9698-CD7D2418E28D}" dt="2024-09-30T07:12:46.685" v="828" actId="1076"/>
          <ac:picMkLst>
            <pc:docMk/>
            <pc:sldMk cId="2983489576" sldId="261"/>
            <ac:picMk id="7" creationId="{C544C97C-8B40-459A-8925-DEE9098A0A3C}"/>
          </ac:picMkLst>
        </pc:picChg>
        <pc:picChg chg="add mod">
          <ac:chgData name="Emer O'Neill" userId="e916a73e-387d-4690-9ca0-66fab3c85fbe" providerId="ADAL" clId="{537E0DBB-6A30-4808-9698-CD7D2418E28D}" dt="2024-09-30T07:12:34.365" v="827" actId="1076"/>
          <ac:picMkLst>
            <pc:docMk/>
            <pc:sldMk cId="2983489576" sldId="261"/>
            <ac:picMk id="8" creationId="{33BC3A3D-E0CA-4633-8759-BC5F387B08AB}"/>
          </ac:picMkLst>
        </pc:picChg>
        <pc:picChg chg="add mod">
          <ac:chgData name="Emer O'Neill" userId="e916a73e-387d-4690-9ca0-66fab3c85fbe" providerId="ADAL" clId="{537E0DBB-6A30-4808-9698-CD7D2418E28D}" dt="2024-09-30T07:13:05.412" v="829" actId="1076"/>
          <ac:picMkLst>
            <pc:docMk/>
            <pc:sldMk cId="2983489576" sldId="261"/>
            <ac:picMk id="9" creationId="{F1F1F07B-AAE6-43BF-A7D1-E4B7B7ECC10D}"/>
          </ac:picMkLst>
        </pc:picChg>
        <pc:picChg chg="add">
          <ac:chgData name="Emer O'Neill" userId="e916a73e-387d-4690-9ca0-66fab3c85fbe" providerId="ADAL" clId="{537E0DBB-6A30-4808-9698-CD7D2418E28D}" dt="2024-09-30T07:11:23.955" v="816"/>
          <ac:picMkLst>
            <pc:docMk/>
            <pc:sldMk cId="2983489576" sldId="261"/>
            <ac:picMk id="10" creationId="{F1F1F07B-AAE6-43BF-A7D1-E4B7B7ECC10D}"/>
          </ac:picMkLst>
        </pc:picChg>
      </pc:sldChg>
      <pc:sldChg chg="addSp delSp modSp">
        <pc:chgData name="Emer O'Neill" userId="e916a73e-387d-4690-9ca0-66fab3c85fbe" providerId="ADAL" clId="{537E0DBB-6A30-4808-9698-CD7D2418E28D}" dt="2024-09-30T07:20:05.740" v="849" actId="1076"/>
        <pc:sldMkLst>
          <pc:docMk/>
          <pc:sldMk cId="2219262284" sldId="262"/>
        </pc:sldMkLst>
        <pc:spChg chg="mod">
          <ac:chgData name="Emer O'Neill" userId="e916a73e-387d-4690-9ca0-66fab3c85fbe" providerId="ADAL" clId="{537E0DBB-6A30-4808-9698-CD7D2418E28D}" dt="2024-09-24T13:17:35.006" v="724" actId="1076"/>
          <ac:spMkLst>
            <pc:docMk/>
            <pc:sldMk cId="2219262284" sldId="262"/>
            <ac:spMk id="2" creationId="{FD25071E-A6FC-4ED3-A254-177A10A4AC93}"/>
          </ac:spMkLst>
        </pc:spChg>
        <pc:spChg chg="del mod">
          <ac:chgData name="Emer O'Neill" userId="e916a73e-387d-4690-9ca0-66fab3c85fbe" providerId="ADAL" clId="{537E0DBB-6A30-4808-9698-CD7D2418E28D}" dt="2024-09-30T07:18:38.931" v="839"/>
          <ac:spMkLst>
            <pc:docMk/>
            <pc:sldMk cId="2219262284" sldId="262"/>
            <ac:spMk id="3" creationId="{4E286455-1202-4A12-AE7E-ACE17B15B5EB}"/>
          </ac:spMkLst>
        </pc:spChg>
        <pc:spChg chg="add mod ord">
          <ac:chgData name="Emer O'Neill" userId="e916a73e-387d-4690-9ca0-66fab3c85fbe" providerId="ADAL" clId="{537E0DBB-6A30-4808-9698-CD7D2418E28D}" dt="2024-09-30T07:20:05.740" v="849" actId="1076"/>
          <ac:spMkLst>
            <pc:docMk/>
            <pc:sldMk cId="2219262284" sldId="262"/>
            <ac:spMk id="6" creationId="{A30941A7-5292-4C25-8B22-B59DCA780705}"/>
          </ac:spMkLst>
        </pc:spChg>
        <pc:picChg chg="add mod">
          <ac:chgData name="Emer O'Neill" userId="e916a73e-387d-4690-9ca0-66fab3c85fbe" providerId="ADAL" clId="{537E0DBB-6A30-4808-9698-CD7D2418E28D}" dt="2024-09-30T07:18:45.740" v="840" actId="1076"/>
          <ac:picMkLst>
            <pc:docMk/>
            <pc:sldMk cId="2219262284" sldId="262"/>
            <ac:picMk id="4" creationId="{BD83F5E9-7196-4829-96B8-DC1854F5CAFC}"/>
          </ac:picMkLst>
        </pc:picChg>
        <pc:picChg chg="add mod">
          <ac:chgData name="Emer O'Neill" userId="e916a73e-387d-4690-9ca0-66fab3c85fbe" providerId="ADAL" clId="{537E0DBB-6A30-4808-9698-CD7D2418E28D}" dt="2024-09-30T07:19:20.007" v="842" actId="1076"/>
          <ac:picMkLst>
            <pc:docMk/>
            <pc:sldMk cId="2219262284" sldId="262"/>
            <ac:picMk id="5" creationId="{3FCD828D-3C6D-4FFB-B9DF-EAB1DE480E3B}"/>
          </ac:picMkLst>
        </pc:picChg>
      </pc:sldChg>
      <pc:sldChg chg="modSp">
        <pc:chgData name="Emer O'Neill" userId="e916a73e-387d-4690-9ca0-66fab3c85fbe" providerId="ADAL" clId="{537E0DBB-6A30-4808-9698-CD7D2418E28D}" dt="2024-10-14T07:39:42.918" v="898" actId="20577"/>
        <pc:sldMkLst>
          <pc:docMk/>
          <pc:sldMk cId="3585050927" sldId="263"/>
        </pc:sldMkLst>
        <pc:spChg chg="mod">
          <ac:chgData name="Emer O'Neill" userId="e916a73e-387d-4690-9ca0-66fab3c85fbe" providerId="ADAL" clId="{537E0DBB-6A30-4808-9698-CD7D2418E28D}" dt="2024-10-14T07:39:42.918" v="898" actId="20577"/>
          <ac:spMkLst>
            <pc:docMk/>
            <pc:sldMk cId="3585050927" sldId="263"/>
            <ac:spMk id="3" creationId="{4E20EE0D-9EBD-4C28-AA69-71EDE048F4FF}"/>
          </ac:spMkLst>
        </pc:spChg>
        <pc:picChg chg="mod">
          <ac:chgData name="Emer O'Neill" userId="e916a73e-387d-4690-9ca0-66fab3c85fbe" providerId="ADAL" clId="{537E0DBB-6A30-4808-9698-CD7D2418E28D}" dt="2024-10-14T07:38:48.744" v="894" actId="1076"/>
          <ac:picMkLst>
            <pc:docMk/>
            <pc:sldMk cId="3585050927" sldId="263"/>
            <ac:picMk id="2" creationId="{7C645608-9F0E-4EE8-A115-912415248DE3}"/>
          </ac:picMkLst>
        </pc:picChg>
      </pc:sldChg>
      <pc:sldChg chg="add del">
        <pc:chgData name="Emer O'Neill" userId="e916a73e-387d-4690-9ca0-66fab3c85fbe" providerId="ADAL" clId="{537E0DBB-6A30-4808-9698-CD7D2418E28D}" dt="2024-10-14T07:04:01.710" v="882"/>
        <pc:sldMkLst>
          <pc:docMk/>
          <pc:sldMk cId="529045733" sldId="264"/>
        </pc:sldMkLst>
      </pc:sldChg>
      <pc:sldChg chg="add del">
        <pc:chgData name="Emer O'Neill" userId="e916a73e-387d-4690-9ca0-66fab3c85fbe" providerId="ADAL" clId="{537E0DBB-6A30-4808-9698-CD7D2418E28D}" dt="2024-10-14T07:05:55.944" v="884"/>
        <pc:sldMkLst>
          <pc:docMk/>
          <pc:sldMk cId="2207691121" sldId="264"/>
        </pc:sldMkLst>
      </pc:sldChg>
      <pc:sldChg chg="add del">
        <pc:chgData name="Emer O'Neill" userId="e916a73e-387d-4690-9ca0-66fab3c85fbe" providerId="ADAL" clId="{537E0DBB-6A30-4808-9698-CD7D2418E28D}" dt="2024-10-14T07:09:04.266" v="886"/>
        <pc:sldMkLst>
          <pc:docMk/>
          <pc:sldMk cId="4006035714" sldId="264"/>
        </pc:sldMkLst>
      </pc:sldChg>
      <pc:sldChg chg="add del">
        <pc:chgData name="Emer O'Neill" userId="e916a73e-387d-4690-9ca0-66fab3c85fbe" providerId="ADAL" clId="{537E0DBB-6A30-4808-9698-CD7D2418E28D}" dt="2024-10-14T07:02:18.008" v="880"/>
        <pc:sldMkLst>
          <pc:docMk/>
          <pc:sldMk cId="4242209479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8BC3-D2D0-403B-B88F-7D6343397C0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A51C6A0-90E3-4E47-BB1F-54FD19700953}">
      <dgm:prSet phldrT="[Text]"/>
      <dgm:spPr/>
      <dgm:t>
        <a:bodyPr/>
        <a:lstStyle/>
        <a:p>
          <a:r>
            <a:rPr lang="en-IE" dirty="0"/>
            <a:t>Harvest</a:t>
          </a:r>
        </a:p>
      </dgm:t>
    </dgm:pt>
    <dgm:pt modelId="{D010B18E-52AE-4682-B074-9C0A1F1CE56E}" type="parTrans" cxnId="{CE9007F9-23D9-4AAA-966B-7A41E3AA0C53}">
      <dgm:prSet/>
      <dgm:spPr/>
      <dgm:t>
        <a:bodyPr/>
        <a:lstStyle/>
        <a:p>
          <a:endParaRPr lang="en-IE"/>
        </a:p>
      </dgm:t>
    </dgm:pt>
    <dgm:pt modelId="{78661D5C-9F07-4A95-BAB1-E5C1FBC9CE4A}" type="sibTrans" cxnId="{CE9007F9-23D9-4AAA-966B-7A41E3AA0C53}">
      <dgm:prSet/>
      <dgm:spPr/>
      <dgm:t>
        <a:bodyPr/>
        <a:lstStyle/>
        <a:p>
          <a:endParaRPr lang="en-IE"/>
        </a:p>
      </dgm:t>
    </dgm:pt>
    <dgm:pt modelId="{FF76FBD6-F023-46B9-8250-091EEA754BD0}">
      <dgm:prSet phldrT="[Text]"/>
      <dgm:spPr/>
      <dgm:t>
        <a:bodyPr/>
        <a:lstStyle/>
        <a:p>
          <a:r>
            <a:rPr lang="en-IE" dirty="0"/>
            <a:t>Use</a:t>
          </a:r>
        </a:p>
      </dgm:t>
    </dgm:pt>
    <dgm:pt modelId="{35008B29-C575-4EC5-B213-E8C3F0C40098}" type="parTrans" cxnId="{DB7C51E0-84CF-474C-A2CF-B1C15D59064D}">
      <dgm:prSet/>
      <dgm:spPr/>
      <dgm:t>
        <a:bodyPr/>
        <a:lstStyle/>
        <a:p>
          <a:endParaRPr lang="en-IE"/>
        </a:p>
      </dgm:t>
    </dgm:pt>
    <dgm:pt modelId="{09864815-372E-4FAA-A13F-64C23F86FDC6}" type="sibTrans" cxnId="{DB7C51E0-84CF-474C-A2CF-B1C15D59064D}">
      <dgm:prSet/>
      <dgm:spPr/>
      <dgm:t>
        <a:bodyPr/>
        <a:lstStyle/>
        <a:p>
          <a:endParaRPr lang="en-IE"/>
        </a:p>
      </dgm:t>
    </dgm:pt>
    <dgm:pt modelId="{0D97D9B3-F016-4144-8414-866A4574240B}">
      <dgm:prSet phldrT="[Text]"/>
      <dgm:spPr/>
      <dgm:t>
        <a:bodyPr/>
        <a:lstStyle/>
        <a:p>
          <a:r>
            <a:rPr lang="en-IE" dirty="0"/>
            <a:t>Waste</a:t>
          </a:r>
        </a:p>
      </dgm:t>
    </dgm:pt>
    <dgm:pt modelId="{16CE2461-D0D5-4452-B94D-6D26AC50B62A}" type="parTrans" cxnId="{9A9E04EA-942C-458D-82E2-8E67E9540111}">
      <dgm:prSet/>
      <dgm:spPr/>
      <dgm:t>
        <a:bodyPr/>
        <a:lstStyle/>
        <a:p>
          <a:endParaRPr lang="en-IE"/>
        </a:p>
      </dgm:t>
    </dgm:pt>
    <dgm:pt modelId="{6F691465-70D3-4F76-A8A5-F5AA169F3763}" type="sibTrans" cxnId="{9A9E04EA-942C-458D-82E2-8E67E9540111}">
      <dgm:prSet/>
      <dgm:spPr/>
      <dgm:t>
        <a:bodyPr/>
        <a:lstStyle/>
        <a:p>
          <a:endParaRPr lang="en-IE"/>
        </a:p>
      </dgm:t>
    </dgm:pt>
    <dgm:pt modelId="{143B59BC-3C6C-41C8-9424-2873B948C59C}" type="pres">
      <dgm:prSet presAssocID="{FA288BC3-D2D0-403B-B88F-7D6343397C08}" presName="Name0" presStyleCnt="0">
        <dgm:presLayoutVars>
          <dgm:dir/>
          <dgm:resizeHandles val="exact"/>
        </dgm:presLayoutVars>
      </dgm:prSet>
      <dgm:spPr/>
    </dgm:pt>
    <dgm:pt modelId="{82991BD1-24FF-4525-8FE7-6971FDF6E834}" type="pres">
      <dgm:prSet presAssocID="{1A51C6A0-90E3-4E47-BB1F-54FD19700953}" presName="node" presStyleLbl="node1" presStyleIdx="0" presStyleCnt="3">
        <dgm:presLayoutVars>
          <dgm:bulletEnabled val="1"/>
        </dgm:presLayoutVars>
      </dgm:prSet>
      <dgm:spPr/>
    </dgm:pt>
    <dgm:pt modelId="{5AD4C491-1EFE-4F68-A5B1-BB979475C411}" type="pres">
      <dgm:prSet presAssocID="{78661D5C-9F07-4A95-BAB1-E5C1FBC9CE4A}" presName="sibTrans" presStyleLbl="sibTrans2D1" presStyleIdx="0" presStyleCnt="2"/>
      <dgm:spPr/>
    </dgm:pt>
    <dgm:pt modelId="{0FE57302-46B7-402D-9CB0-76E3FE39459A}" type="pres">
      <dgm:prSet presAssocID="{78661D5C-9F07-4A95-BAB1-E5C1FBC9CE4A}" presName="connectorText" presStyleLbl="sibTrans2D1" presStyleIdx="0" presStyleCnt="2"/>
      <dgm:spPr/>
    </dgm:pt>
    <dgm:pt modelId="{70A7E7F9-40F7-425F-BFFC-ED2A49F548C6}" type="pres">
      <dgm:prSet presAssocID="{FF76FBD6-F023-46B9-8250-091EEA754BD0}" presName="node" presStyleLbl="node1" presStyleIdx="1" presStyleCnt="3">
        <dgm:presLayoutVars>
          <dgm:bulletEnabled val="1"/>
        </dgm:presLayoutVars>
      </dgm:prSet>
      <dgm:spPr/>
    </dgm:pt>
    <dgm:pt modelId="{18B5C267-E717-4544-8B71-79B27F728504}" type="pres">
      <dgm:prSet presAssocID="{09864815-372E-4FAA-A13F-64C23F86FDC6}" presName="sibTrans" presStyleLbl="sibTrans2D1" presStyleIdx="1" presStyleCnt="2"/>
      <dgm:spPr/>
    </dgm:pt>
    <dgm:pt modelId="{06A01EF6-0127-4E08-8426-C4A40A4BF31B}" type="pres">
      <dgm:prSet presAssocID="{09864815-372E-4FAA-A13F-64C23F86FDC6}" presName="connectorText" presStyleLbl="sibTrans2D1" presStyleIdx="1" presStyleCnt="2"/>
      <dgm:spPr/>
    </dgm:pt>
    <dgm:pt modelId="{8AE15CA5-BB68-4746-9A20-E17FD6CD82E2}" type="pres">
      <dgm:prSet presAssocID="{0D97D9B3-F016-4144-8414-866A4574240B}" presName="node" presStyleLbl="node1" presStyleIdx="2" presStyleCnt="3">
        <dgm:presLayoutVars>
          <dgm:bulletEnabled val="1"/>
        </dgm:presLayoutVars>
      </dgm:prSet>
      <dgm:spPr/>
    </dgm:pt>
  </dgm:ptLst>
  <dgm:cxnLst>
    <dgm:cxn modelId="{5916E40C-78FF-4818-AD4C-81D01C74ED38}" type="presOf" srcId="{1A51C6A0-90E3-4E47-BB1F-54FD19700953}" destId="{82991BD1-24FF-4525-8FE7-6971FDF6E834}" srcOrd="0" destOrd="0" presId="urn:microsoft.com/office/officeart/2005/8/layout/process1"/>
    <dgm:cxn modelId="{D6D90615-4233-44FF-8A87-7A61F158DAF1}" type="presOf" srcId="{09864815-372E-4FAA-A13F-64C23F86FDC6}" destId="{18B5C267-E717-4544-8B71-79B27F728504}" srcOrd="0" destOrd="0" presId="urn:microsoft.com/office/officeart/2005/8/layout/process1"/>
    <dgm:cxn modelId="{2EF29F21-5533-4FB5-9EC8-C4B2A5A76A7B}" type="presOf" srcId="{09864815-372E-4FAA-A13F-64C23F86FDC6}" destId="{06A01EF6-0127-4E08-8426-C4A40A4BF31B}" srcOrd="1" destOrd="0" presId="urn:microsoft.com/office/officeart/2005/8/layout/process1"/>
    <dgm:cxn modelId="{ABEAF12F-86F9-4C4A-9D7D-7541C84BB23B}" type="presOf" srcId="{FF76FBD6-F023-46B9-8250-091EEA754BD0}" destId="{70A7E7F9-40F7-425F-BFFC-ED2A49F548C6}" srcOrd="0" destOrd="0" presId="urn:microsoft.com/office/officeart/2005/8/layout/process1"/>
    <dgm:cxn modelId="{E0F6F07E-45EF-4187-8E6F-B6EEC634B592}" type="presOf" srcId="{0D97D9B3-F016-4144-8414-866A4574240B}" destId="{8AE15CA5-BB68-4746-9A20-E17FD6CD82E2}" srcOrd="0" destOrd="0" presId="urn:microsoft.com/office/officeart/2005/8/layout/process1"/>
    <dgm:cxn modelId="{CB908F80-36DE-4988-AA73-AEA2585C9202}" type="presOf" srcId="{FA288BC3-D2D0-403B-B88F-7D6343397C08}" destId="{143B59BC-3C6C-41C8-9424-2873B948C59C}" srcOrd="0" destOrd="0" presId="urn:microsoft.com/office/officeart/2005/8/layout/process1"/>
    <dgm:cxn modelId="{7C673188-3F23-41D4-B41D-5C69F5A08686}" type="presOf" srcId="{78661D5C-9F07-4A95-BAB1-E5C1FBC9CE4A}" destId="{0FE57302-46B7-402D-9CB0-76E3FE39459A}" srcOrd="1" destOrd="0" presId="urn:microsoft.com/office/officeart/2005/8/layout/process1"/>
    <dgm:cxn modelId="{DB7C51E0-84CF-474C-A2CF-B1C15D59064D}" srcId="{FA288BC3-D2D0-403B-B88F-7D6343397C08}" destId="{FF76FBD6-F023-46B9-8250-091EEA754BD0}" srcOrd="1" destOrd="0" parTransId="{35008B29-C575-4EC5-B213-E8C3F0C40098}" sibTransId="{09864815-372E-4FAA-A13F-64C23F86FDC6}"/>
    <dgm:cxn modelId="{9A9E04EA-942C-458D-82E2-8E67E9540111}" srcId="{FA288BC3-D2D0-403B-B88F-7D6343397C08}" destId="{0D97D9B3-F016-4144-8414-866A4574240B}" srcOrd="2" destOrd="0" parTransId="{16CE2461-D0D5-4452-B94D-6D26AC50B62A}" sibTransId="{6F691465-70D3-4F76-A8A5-F5AA169F3763}"/>
    <dgm:cxn modelId="{EF52B2F5-E84A-4596-8E52-201AFAA3858F}" type="presOf" srcId="{78661D5C-9F07-4A95-BAB1-E5C1FBC9CE4A}" destId="{5AD4C491-1EFE-4F68-A5B1-BB979475C411}" srcOrd="0" destOrd="0" presId="urn:microsoft.com/office/officeart/2005/8/layout/process1"/>
    <dgm:cxn modelId="{CE9007F9-23D9-4AAA-966B-7A41E3AA0C53}" srcId="{FA288BC3-D2D0-403B-B88F-7D6343397C08}" destId="{1A51C6A0-90E3-4E47-BB1F-54FD19700953}" srcOrd="0" destOrd="0" parTransId="{D010B18E-52AE-4682-B074-9C0A1F1CE56E}" sibTransId="{78661D5C-9F07-4A95-BAB1-E5C1FBC9CE4A}"/>
    <dgm:cxn modelId="{AC4CEDE4-A966-4794-BF22-07D8DCF36CA1}" type="presParOf" srcId="{143B59BC-3C6C-41C8-9424-2873B948C59C}" destId="{82991BD1-24FF-4525-8FE7-6971FDF6E834}" srcOrd="0" destOrd="0" presId="urn:microsoft.com/office/officeart/2005/8/layout/process1"/>
    <dgm:cxn modelId="{49EEA355-ADF9-453F-AB23-D9F343031A9C}" type="presParOf" srcId="{143B59BC-3C6C-41C8-9424-2873B948C59C}" destId="{5AD4C491-1EFE-4F68-A5B1-BB979475C411}" srcOrd="1" destOrd="0" presId="urn:microsoft.com/office/officeart/2005/8/layout/process1"/>
    <dgm:cxn modelId="{1F32AB34-9BC6-4068-8EF3-8E53451F765E}" type="presParOf" srcId="{5AD4C491-1EFE-4F68-A5B1-BB979475C411}" destId="{0FE57302-46B7-402D-9CB0-76E3FE39459A}" srcOrd="0" destOrd="0" presId="urn:microsoft.com/office/officeart/2005/8/layout/process1"/>
    <dgm:cxn modelId="{0907A19E-185D-43BE-8780-77E441EB0762}" type="presParOf" srcId="{143B59BC-3C6C-41C8-9424-2873B948C59C}" destId="{70A7E7F9-40F7-425F-BFFC-ED2A49F548C6}" srcOrd="2" destOrd="0" presId="urn:microsoft.com/office/officeart/2005/8/layout/process1"/>
    <dgm:cxn modelId="{A95A5078-2EC6-4C72-B9C4-F4ECBF923062}" type="presParOf" srcId="{143B59BC-3C6C-41C8-9424-2873B948C59C}" destId="{18B5C267-E717-4544-8B71-79B27F728504}" srcOrd="3" destOrd="0" presId="urn:microsoft.com/office/officeart/2005/8/layout/process1"/>
    <dgm:cxn modelId="{67A8CA72-2F9F-4807-AEB0-5553FC6CA902}" type="presParOf" srcId="{18B5C267-E717-4544-8B71-79B27F728504}" destId="{06A01EF6-0127-4E08-8426-C4A40A4BF31B}" srcOrd="0" destOrd="0" presId="urn:microsoft.com/office/officeart/2005/8/layout/process1"/>
    <dgm:cxn modelId="{29C2C31A-A20F-484F-B935-0CBB341B611B}" type="presParOf" srcId="{143B59BC-3C6C-41C8-9424-2873B948C59C}" destId="{8AE15CA5-BB68-4746-9A20-E17FD6CD82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D0E62-8D6A-475A-ADA5-7447E66D3378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76764B83-BA0C-4872-A6BC-763A8823D68F}">
      <dgm:prSet phldrT="[Text]"/>
      <dgm:spPr/>
      <dgm:t>
        <a:bodyPr/>
        <a:lstStyle/>
        <a:p>
          <a:r>
            <a:rPr lang="en-IE" dirty="0"/>
            <a:t>Harvest</a:t>
          </a:r>
        </a:p>
      </dgm:t>
    </dgm:pt>
    <dgm:pt modelId="{76B8E27D-EA1C-4250-A408-EBD139A155F9}" type="parTrans" cxnId="{6E273FB6-90B1-4EB6-940D-B6934001AC92}">
      <dgm:prSet/>
      <dgm:spPr/>
      <dgm:t>
        <a:bodyPr/>
        <a:lstStyle/>
        <a:p>
          <a:endParaRPr lang="en-IE"/>
        </a:p>
      </dgm:t>
    </dgm:pt>
    <dgm:pt modelId="{DC445830-4631-4A77-8067-69B8ED5D94F1}" type="sibTrans" cxnId="{6E273FB6-90B1-4EB6-940D-B6934001AC92}">
      <dgm:prSet/>
      <dgm:spPr/>
      <dgm:t>
        <a:bodyPr/>
        <a:lstStyle/>
        <a:p>
          <a:endParaRPr lang="en-IE"/>
        </a:p>
      </dgm:t>
    </dgm:pt>
    <dgm:pt modelId="{706EFB32-C83E-4FAB-8099-549317FC2313}">
      <dgm:prSet phldrT="[Text]"/>
      <dgm:spPr/>
      <dgm:t>
        <a:bodyPr/>
        <a:lstStyle/>
        <a:p>
          <a:r>
            <a:rPr lang="en-IE" dirty="0"/>
            <a:t>Use</a:t>
          </a:r>
        </a:p>
      </dgm:t>
    </dgm:pt>
    <dgm:pt modelId="{9EF19AA6-902A-4909-8B60-6105D624CC5C}" type="parTrans" cxnId="{A38459E3-DAEA-4027-B497-60E6D1DFD303}">
      <dgm:prSet/>
      <dgm:spPr/>
      <dgm:t>
        <a:bodyPr/>
        <a:lstStyle/>
        <a:p>
          <a:endParaRPr lang="en-IE"/>
        </a:p>
      </dgm:t>
    </dgm:pt>
    <dgm:pt modelId="{281061A8-0E9F-4127-8D49-B22CD98AD1C0}" type="sibTrans" cxnId="{A38459E3-DAEA-4027-B497-60E6D1DFD303}">
      <dgm:prSet/>
      <dgm:spPr/>
      <dgm:t>
        <a:bodyPr/>
        <a:lstStyle/>
        <a:p>
          <a:endParaRPr lang="en-IE"/>
        </a:p>
      </dgm:t>
    </dgm:pt>
    <dgm:pt modelId="{B071FE90-A9DC-4B16-B4B6-154641E31C15}">
      <dgm:prSet phldrT="[Text]"/>
      <dgm:spPr/>
      <dgm:t>
        <a:bodyPr/>
        <a:lstStyle/>
        <a:p>
          <a:r>
            <a:rPr lang="en-IE" dirty="0"/>
            <a:t>Recycle  Waste</a:t>
          </a:r>
        </a:p>
      </dgm:t>
    </dgm:pt>
    <dgm:pt modelId="{7E8BA6B9-4536-4CC8-982F-10139D134FE6}" type="parTrans" cxnId="{42C8CEE5-B31A-40FC-8AEB-A57EB3B982BB}">
      <dgm:prSet/>
      <dgm:spPr/>
      <dgm:t>
        <a:bodyPr/>
        <a:lstStyle/>
        <a:p>
          <a:endParaRPr lang="en-IE"/>
        </a:p>
      </dgm:t>
    </dgm:pt>
    <dgm:pt modelId="{1ED23701-AF35-406D-A2C5-75D4FE86BA00}" type="sibTrans" cxnId="{42C8CEE5-B31A-40FC-8AEB-A57EB3B982BB}">
      <dgm:prSet/>
      <dgm:spPr/>
      <dgm:t>
        <a:bodyPr/>
        <a:lstStyle/>
        <a:p>
          <a:endParaRPr lang="en-IE"/>
        </a:p>
      </dgm:t>
    </dgm:pt>
    <dgm:pt modelId="{6FB934D5-30B9-4044-BDB3-D60DB7576F3C}">
      <dgm:prSet phldrT="[Text]"/>
      <dgm:spPr/>
      <dgm:t>
        <a:bodyPr/>
        <a:lstStyle/>
        <a:p>
          <a:r>
            <a:rPr lang="en-IE" dirty="0"/>
            <a:t>Reuse</a:t>
          </a:r>
        </a:p>
      </dgm:t>
    </dgm:pt>
    <dgm:pt modelId="{C8596D6E-FB27-4EAC-8749-084C0426C749}" type="parTrans" cxnId="{37C57B29-5AB5-4C50-B963-52C2DA5B4763}">
      <dgm:prSet/>
      <dgm:spPr/>
      <dgm:t>
        <a:bodyPr/>
        <a:lstStyle/>
        <a:p>
          <a:endParaRPr lang="en-IE"/>
        </a:p>
      </dgm:t>
    </dgm:pt>
    <dgm:pt modelId="{9FE2F1A0-36F6-40FC-9BFB-69E22D1E5EBB}" type="sibTrans" cxnId="{37C57B29-5AB5-4C50-B963-52C2DA5B4763}">
      <dgm:prSet/>
      <dgm:spPr/>
      <dgm:t>
        <a:bodyPr/>
        <a:lstStyle/>
        <a:p>
          <a:endParaRPr lang="en-IE"/>
        </a:p>
      </dgm:t>
    </dgm:pt>
    <dgm:pt modelId="{A8C3F83A-1692-4D03-B7DA-7508BBC1EEEA}" type="pres">
      <dgm:prSet presAssocID="{611D0E62-8D6A-475A-ADA5-7447E66D3378}" presName="cycle" presStyleCnt="0">
        <dgm:presLayoutVars>
          <dgm:dir/>
          <dgm:resizeHandles val="exact"/>
        </dgm:presLayoutVars>
      </dgm:prSet>
      <dgm:spPr/>
    </dgm:pt>
    <dgm:pt modelId="{3CBD42AF-116C-406D-A733-FEA3C11151FA}" type="pres">
      <dgm:prSet presAssocID="{76764B83-BA0C-4872-A6BC-763A8823D68F}" presName="node" presStyleLbl="node1" presStyleIdx="0" presStyleCnt="4">
        <dgm:presLayoutVars>
          <dgm:bulletEnabled val="1"/>
        </dgm:presLayoutVars>
      </dgm:prSet>
      <dgm:spPr/>
    </dgm:pt>
    <dgm:pt modelId="{59E63247-6798-4F24-A40F-BBACC3761760}" type="pres">
      <dgm:prSet presAssocID="{DC445830-4631-4A77-8067-69B8ED5D94F1}" presName="sibTrans" presStyleLbl="sibTrans2D1" presStyleIdx="0" presStyleCnt="4"/>
      <dgm:spPr/>
    </dgm:pt>
    <dgm:pt modelId="{C1B3EC3F-D1EC-40E2-8852-8E1B35DF4342}" type="pres">
      <dgm:prSet presAssocID="{DC445830-4631-4A77-8067-69B8ED5D94F1}" presName="connectorText" presStyleLbl="sibTrans2D1" presStyleIdx="0" presStyleCnt="4"/>
      <dgm:spPr/>
    </dgm:pt>
    <dgm:pt modelId="{43D9E46B-3986-46E7-AA23-0CB10950790D}" type="pres">
      <dgm:prSet presAssocID="{706EFB32-C83E-4FAB-8099-549317FC2313}" presName="node" presStyleLbl="node1" presStyleIdx="1" presStyleCnt="4">
        <dgm:presLayoutVars>
          <dgm:bulletEnabled val="1"/>
        </dgm:presLayoutVars>
      </dgm:prSet>
      <dgm:spPr/>
    </dgm:pt>
    <dgm:pt modelId="{07BF1E48-523A-4ABB-8184-B866E5BF4B19}" type="pres">
      <dgm:prSet presAssocID="{281061A8-0E9F-4127-8D49-B22CD98AD1C0}" presName="sibTrans" presStyleLbl="sibTrans2D1" presStyleIdx="1" presStyleCnt="4"/>
      <dgm:spPr/>
    </dgm:pt>
    <dgm:pt modelId="{7A1E3738-D145-40F8-8B73-1EDE094F13DF}" type="pres">
      <dgm:prSet presAssocID="{281061A8-0E9F-4127-8D49-B22CD98AD1C0}" presName="connectorText" presStyleLbl="sibTrans2D1" presStyleIdx="1" presStyleCnt="4"/>
      <dgm:spPr/>
    </dgm:pt>
    <dgm:pt modelId="{AE3CFF9E-9E66-4A7E-877E-B84E89E53E0F}" type="pres">
      <dgm:prSet presAssocID="{B071FE90-A9DC-4B16-B4B6-154641E31C15}" presName="node" presStyleLbl="node1" presStyleIdx="2" presStyleCnt="4">
        <dgm:presLayoutVars>
          <dgm:bulletEnabled val="1"/>
        </dgm:presLayoutVars>
      </dgm:prSet>
      <dgm:spPr/>
    </dgm:pt>
    <dgm:pt modelId="{38CF59FA-3C0D-49E6-86C1-6234DE45AF08}" type="pres">
      <dgm:prSet presAssocID="{1ED23701-AF35-406D-A2C5-75D4FE86BA00}" presName="sibTrans" presStyleLbl="sibTrans2D1" presStyleIdx="2" presStyleCnt="4"/>
      <dgm:spPr/>
    </dgm:pt>
    <dgm:pt modelId="{355EDDBF-1BB6-4C75-A612-F0F119A29750}" type="pres">
      <dgm:prSet presAssocID="{1ED23701-AF35-406D-A2C5-75D4FE86BA00}" presName="connectorText" presStyleLbl="sibTrans2D1" presStyleIdx="2" presStyleCnt="4"/>
      <dgm:spPr/>
    </dgm:pt>
    <dgm:pt modelId="{CAADF6FB-8721-4B02-8693-5D030463EA66}" type="pres">
      <dgm:prSet presAssocID="{6FB934D5-30B9-4044-BDB3-D60DB7576F3C}" presName="node" presStyleLbl="node1" presStyleIdx="3" presStyleCnt="4">
        <dgm:presLayoutVars>
          <dgm:bulletEnabled val="1"/>
        </dgm:presLayoutVars>
      </dgm:prSet>
      <dgm:spPr/>
    </dgm:pt>
    <dgm:pt modelId="{8796B6A4-A944-46AE-9683-E228323262AB}" type="pres">
      <dgm:prSet presAssocID="{9FE2F1A0-36F6-40FC-9BFB-69E22D1E5EBB}" presName="sibTrans" presStyleLbl="sibTrans2D1" presStyleIdx="3" presStyleCnt="4"/>
      <dgm:spPr/>
    </dgm:pt>
    <dgm:pt modelId="{CE6129EF-2FF9-431E-BEDF-E3A859362A4A}" type="pres">
      <dgm:prSet presAssocID="{9FE2F1A0-36F6-40FC-9BFB-69E22D1E5EBB}" presName="connectorText" presStyleLbl="sibTrans2D1" presStyleIdx="3" presStyleCnt="4"/>
      <dgm:spPr/>
    </dgm:pt>
  </dgm:ptLst>
  <dgm:cxnLst>
    <dgm:cxn modelId="{136AFD02-E2C0-4781-9995-076EED20F601}" type="presOf" srcId="{706EFB32-C83E-4FAB-8099-549317FC2313}" destId="{43D9E46B-3986-46E7-AA23-0CB10950790D}" srcOrd="0" destOrd="0" presId="urn:microsoft.com/office/officeart/2005/8/layout/cycle2"/>
    <dgm:cxn modelId="{64891F06-0B67-4BD8-82DC-10A889C472AD}" type="presOf" srcId="{1ED23701-AF35-406D-A2C5-75D4FE86BA00}" destId="{38CF59FA-3C0D-49E6-86C1-6234DE45AF08}" srcOrd="0" destOrd="0" presId="urn:microsoft.com/office/officeart/2005/8/layout/cycle2"/>
    <dgm:cxn modelId="{37C57B29-5AB5-4C50-B963-52C2DA5B4763}" srcId="{611D0E62-8D6A-475A-ADA5-7447E66D3378}" destId="{6FB934D5-30B9-4044-BDB3-D60DB7576F3C}" srcOrd="3" destOrd="0" parTransId="{C8596D6E-FB27-4EAC-8749-084C0426C749}" sibTransId="{9FE2F1A0-36F6-40FC-9BFB-69E22D1E5EBB}"/>
    <dgm:cxn modelId="{F63F9531-70E8-405D-B0AF-910ED5879084}" type="presOf" srcId="{281061A8-0E9F-4127-8D49-B22CD98AD1C0}" destId="{07BF1E48-523A-4ABB-8184-B866E5BF4B19}" srcOrd="0" destOrd="0" presId="urn:microsoft.com/office/officeart/2005/8/layout/cycle2"/>
    <dgm:cxn modelId="{D6561B5D-6432-4F2E-99C9-089267A53BAA}" type="presOf" srcId="{1ED23701-AF35-406D-A2C5-75D4FE86BA00}" destId="{355EDDBF-1BB6-4C75-A612-F0F119A29750}" srcOrd="1" destOrd="0" presId="urn:microsoft.com/office/officeart/2005/8/layout/cycle2"/>
    <dgm:cxn modelId="{3C665876-57A9-422E-BB09-C097B6C0FC37}" type="presOf" srcId="{DC445830-4631-4A77-8067-69B8ED5D94F1}" destId="{59E63247-6798-4F24-A40F-BBACC3761760}" srcOrd="0" destOrd="0" presId="urn:microsoft.com/office/officeart/2005/8/layout/cycle2"/>
    <dgm:cxn modelId="{4D5B507D-FF1C-4262-BBA0-83F8FD9F6FAF}" type="presOf" srcId="{9FE2F1A0-36F6-40FC-9BFB-69E22D1E5EBB}" destId="{CE6129EF-2FF9-431E-BEDF-E3A859362A4A}" srcOrd="1" destOrd="0" presId="urn:microsoft.com/office/officeart/2005/8/layout/cycle2"/>
    <dgm:cxn modelId="{000DE586-9BA3-46D5-A697-784994F31802}" type="presOf" srcId="{76764B83-BA0C-4872-A6BC-763A8823D68F}" destId="{3CBD42AF-116C-406D-A733-FEA3C11151FA}" srcOrd="0" destOrd="0" presId="urn:microsoft.com/office/officeart/2005/8/layout/cycle2"/>
    <dgm:cxn modelId="{FDAD3A8C-2E07-4E0C-99EF-C9A23F10B0D0}" type="presOf" srcId="{281061A8-0E9F-4127-8D49-B22CD98AD1C0}" destId="{7A1E3738-D145-40F8-8B73-1EDE094F13DF}" srcOrd="1" destOrd="0" presId="urn:microsoft.com/office/officeart/2005/8/layout/cycle2"/>
    <dgm:cxn modelId="{1A831DB0-62BF-4E91-A616-87F618C7511F}" type="presOf" srcId="{6FB934D5-30B9-4044-BDB3-D60DB7576F3C}" destId="{CAADF6FB-8721-4B02-8693-5D030463EA66}" srcOrd="0" destOrd="0" presId="urn:microsoft.com/office/officeart/2005/8/layout/cycle2"/>
    <dgm:cxn modelId="{488BC1B4-E3E3-4983-8424-C6073FE635E9}" type="presOf" srcId="{B071FE90-A9DC-4B16-B4B6-154641E31C15}" destId="{AE3CFF9E-9E66-4A7E-877E-B84E89E53E0F}" srcOrd="0" destOrd="0" presId="urn:microsoft.com/office/officeart/2005/8/layout/cycle2"/>
    <dgm:cxn modelId="{6E273FB6-90B1-4EB6-940D-B6934001AC92}" srcId="{611D0E62-8D6A-475A-ADA5-7447E66D3378}" destId="{76764B83-BA0C-4872-A6BC-763A8823D68F}" srcOrd="0" destOrd="0" parTransId="{76B8E27D-EA1C-4250-A408-EBD139A155F9}" sibTransId="{DC445830-4631-4A77-8067-69B8ED5D94F1}"/>
    <dgm:cxn modelId="{F7213ACC-B6EC-42CD-9F3D-2DE84E0A4BFB}" type="presOf" srcId="{611D0E62-8D6A-475A-ADA5-7447E66D3378}" destId="{A8C3F83A-1692-4D03-B7DA-7508BBC1EEEA}" srcOrd="0" destOrd="0" presId="urn:microsoft.com/office/officeart/2005/8/layout/cycle2"/>
    <dgm:cxn modelId="{D43FFDDE-9BF9-4B82-98F1-4AD1EECB5CAD}" type="presOf" srcId="{9FE2F1A0-36F6-40FC-9BFB-69E22D1E5EBB}" destId="{8796B6A4-A944-46AE-9683-E228323262AB}" srcOrd="0" destOrd="0" presId="urn:microsoft.com/office/officeart/2005/8/layout/cycle2"/>
    <dgm:cxn modelId="{A38459E3-DAEA-4027-B497-60E6D1DFD303}" srcId="{611D0E62-8D6A-475A-ADA5-7447E66D3378}" destId="{706EFB32-C83E-4FAB-8099-549317FC2313}" srcOrd="1" destOrd="0" parTransId="{9EF19AA6-902A-4909-8B60-6105D624CC5C}" sibTransId="{281061A8-0E9F-4127-8D49-B22CD98AD1C0}"/>
    <dgm:cxn modelId="{42C8CEE5-B31A-40FC-8AEB-A57EB3B982BB}" srcId="{611D0E62-8D6A-475A-ADA5-7447E66D3378}" destId="{B071FE90-A9DC-4B16-B4B6-154641E31C15}" srcOrd="2" destOrd="0" parTransId="{7E8BA6B9-4536-4CC8-982F-10139D134FE6}" sibTransId="{1ED23701-AF35-406D-A2C5-75D4FE86BA00}"/>
    <dgm:cxn modelId="{E347CBFB-3A5B-43B3-9410-944E2CB171F7}" type="presOf" srcId="{DC445830-4631-4A77-8067-69B8ED5D94F1}" destId="{C1B3EC3F-D1EC-40E2-8852-8E1B35DF4342}" srcOrd="1" destOrd="0" presId="urn:microsoft.com/office/officeart/2005/8/layout/cycle2"/>
    <dgm:cxn modelId="{EB474DE1-9D1C-4C67-89FD-4BBF1DF6B8E0}" type="presParOf" srcId="{A8C3F83A-1692-4D03-B7DA-7508BBC1EEEA}" destId="{3CBD42AF-116C-406D-A733-FEA3C11151FA}" srcOrd="0" destOrd="0" presId="urn:microsoft.com/office/officeart/2005/8/layout/cycle2"/>
    <dgm:cxn modelId="{7C25DD32-0852-4C7F-9420-5696A8E91737}" type="presParOf" srcId="{A8C3F83A-1692-4D03-B7DA-7508BBC1EEEA}" destId="{59E63247-6798-4F24-A40F-BBACC3761760}" srcOrd="1" destOrd="0" presId="urn:microsoft.com/office/officeart/2005/8/layout/cycle2"/>
    <dgm:cxn modelId="{534C25F0-A1AD-4F96-9602-8225ECFDC961}" type="presParOf" srcId="{59E63247-6798-4F24-A40F-BBACC3761760}" destId="{C1B3EC3F-D1EC-40E2-8852-8E1B35DF4342}" srcOrd="0" destOrd="0" presId="urn:microsoft.com/office/officeart/2005/8/layout/cycle2"/>
    <dgm:cxn modelId="{C18CED72-1832-4C4D-9FC6-69F83CF63C8D}" type="presParOf" srcId="{A8C3F83A-1692-4D03-B7DA-7508BBC1EEEA}" destId="{43D9E46B-3986-46E7-AA23-0CB10950790D}" srcOrd="2" destOrd="0" presId="urn:microsoft.com/office/officeart/2005/8/layout/cycle2"/>
    <dgm:cxn modelId="{D8A7DD51-9F63-473D-A73E-058D4B5E474F}" type="presParOf" srcId="{A8C3F83A-1692-4D03-B7DA-7508BBC1EEEA}" destId="{07BF1E48-523A-4ABB-8184-B866E5BF4B19}" srcOrd="3" destOrd="0" presId="urn:microsoft.com/office/officeart/2005/8/layout/cycle2"/>
    <dgm:cxn modelId="{0EF2D4B0-0DB5-4425-86C7-54DD970DFF8D}" type="presParOf" srcId="{07BF1E48-523A-4ABB-8184-B866E5BF4B19}" destId="{7A1E3738-D145-40F8-8B73-1EDE094F13DF}" srcOrd="0" destOrd="0" presId="urn:microsoft.com/office/officeart/2005/8/layout/cycle2"/>
    <dgm:cxn modelId="{424E4185-D89C-44F1-9FF8-DEF91387074A}" type="presParOf" srcId="{A8C3F83A-1692-4D03-B7DA-7508BBC1EEEA}" destId="{AE3CFF9E-9E66-4A7E-877E-B84E89E53E0F}" srcOrd="4" destOrd="0" presId="urn:microsoft.com/office/officeart/2005/8/layout/cycle2"/>
    <dgm:cxn modelId="{BF993C6C-BDBA-4A53-B1A8-9E518466BC1B}" type="presParOf" srcId="{A8C3F83A-1692-4D03-B7DA-7508BBC1EEEA}" destId="{38CF59FA-3C0D-49E6-86C1-6234DE45AF08}" srcOrd="5" destOrd="0" presId="urn:microsoft.com/office/officeart/2005/8/layout/cycle2"/>
    <dgm:cxn modelId="{78A48FA3-5D2D-4DD4-BF3C-EC6DFC7B711B}" type="presParOf" srcId="{38CF59FA-3C0D-49E6-86C1-6234DE45AF08}" destId="{355EDDBF-1BB6-4C75-A612-F0F119A29750}" srcOrd="0" destOrd="0" presId="urn:microsoft.com/office/officeart/2005/8/layout/cycle2"/>
    <dgm:cxn modelId="{8B712B97-3D60-422F-966A-BFEC6C94A287}" type="presParOf" srcId="{A8C3F83A-1692-4D03-B7DA-7508BBC1EEEA}" destId="{CAADF6FB-8721-4B02-8693-5D030463EA66}" srcOrd="6" destOrd="0" presId="urn:microsoft.com/office/officeart/2005/8/layout/cycle2"/>
    <dgm:cxn modelId="{C77DA6DA-7E8E-46A3-9656-4E367C882E5B}" type="presParOf" srcId="{A8C3F83A-1692-4D03-B7DA-7508BBC1EEEA}" destId="{8796B6A4-A944-46AE-9683-E228323262AB}" srcOrd="7" destOrd="0" presId="urn:microsoft.com/office/officeart/2005/8/layout/cycle2"/>
    <dgm:cxn modelId="{2A48C81E-31A3-46EF-99AF-23A352368A85}" type="presParOf" srcId="{8796B6A4-A944-46AE-9683-E228323262AB}" destId="{CE6129EF-2FF9-431E-BEDF-E3A859362A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1BD1-24FF-4525-8FE7-6971FDF6E834}">
      <dsp:nvSpPr>
        <dsp:cNvPr id="0" name=""/>
        <dsp:cNvSpPr/>
      </dsp:nvSpPr>
      <dsp:spPr>
        <a:xfrm>
          <a:off x="3013" y="961543"/>
          <a:ext cx="900656" cy="540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Harvest</a:t>
          </a:r>
        </a:p>
      </dsp:txBody>
      <dsp:txXfrm>
        <a:off x="18841" y="977371"/>
        <a:ext cx="869000" cy="508737"/>
      </dsp:txXfrm>
    </dsp:sp>
    <dsp:sp modelId="{5AD4C491-1EFE-4F68-A5B1-BB979475C411}">
      <dsp:nvSpPr>
        <dsp:cNvPr id="0" name=""/>
        <dsp:cNvSpPr/>
      </dsp:nvSpPr>
      <dsp:spPr>
        <a:xfrm>
          <a:off x="993735" y="1120058"/>
          <a:ext cx="190939" cy="223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993735" y="1164730"/>
        <a:ext cx="133657" cy="134018"/>
      </dsp:txXfrm>
    </dsp:sp>
    <dsp:sp modelId="{70A7E7F9-40F7-425F-BFFC-ED2A49F548C6}">
      <dsp:nvSpPr>
        <dsp:cNvPr id="0" name=""/>
        <dsp:cNvSpPr/>
      </dsp:nvSpPr>
      <dsp:spPr>
        <a:xfrm>
          <a:off x="1263932" y="961543"/>
          <a:ext cx="900656" cy="540393"/>
        </a:xfrm>
        <a:prstGeom prst="roundRect">
          <a:avLst>
            <a:gd name="adj" fmla="val 10000"/>
          </a:avLst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Use</a:t>
          </a:r>
        </a:p>
      </dsp:txBody>
      <dsp:txXfrm>
        <a:off x="1279760" y="977371"/>
        <a:ext cx="869000" cy="508737"/>
      </dsp:txXfrm>
    </dsp:sp>
    <dsp:sp modelId="{18B5C267-E717-4544-8B71-79B27F728504}">
      <dsp:nvSpPr>
        <dsp:cNvPr id="0" name=""/>
        <dsp:cNvSpPr/>
      </dsp:nvSpPr>
      <dsp:spPr>
        <a:xfrm>
          <a:off x="2254654" y="1120058"/>
          <a:ext cx="190939" cy="223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2254654" y="1164730"/>
        <a:ext cx="133657" cy="134018"/>
      </dsp:txXfrm>
    </dsp:sp>
    <dsp:sp modelId="{8AE15CA5-BB68-4746-9A20-E17FD6CD82E2}">
      <dsp:nvSpPr>
        <dsp:cNvPr id="0" name=""/>
        <dsp:cNvSpPr/>
      </dsp:nvSpPr>
      <dsp:spPr>
        <a:xfrm>
          <a:off x="2524851" y="961543"/>
          <a:ext cx="900656" cy="540393"/>
        </a:xfrm>
        <a:prstGeom prst="roundRect">
          <a:avLst>
            <a:gd name="adj" fmla="val 1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Waste</a:t>
          </a:r>
        </a:p>
      </dsp:txBody>
      <dsp:txXfrm>
        <a:off x="2540679" y="977371"/>
        <a:ext cx="869000" cy="508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42AF-116C-406D-A733-FEA3C11151FA}">
      <dsp:nvSpPr>
        <dsp:cNvPr id="0" name=""/>
        <dsp:cNvSpPr/>
      </dsp:nvSpPr>
      <dsp:spPr>
        <a:xfrm>
          <a:off x="2021544" y="1023"/>
          <a:ext cx="866632" cy="8666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Harvest</a:t>
          </a:r>
        </a:p>
      </dsp:txBody>
      <dsp:txXfrm>
        <a:off x="2148459" y="127938"/>
        <a:ext cx="612802" cy="612802"/>
      </dsp:txXfrm>
    </dsp:sp>
    <dsp:sp modelId="{59E63247-6798-4F24-A40F-BBACC3761760}">
      <dsp:nvSpPr>
        <dsp:cNvPr id="0" name=""/>
        <dsp:cNvSpPr/>
      </dsp:nvSpPr>
      <dsp:spPr>
        <a:xfrm rot="2700000">
          <a:off x="2795160" y="743645"/>
          <a:ext cx="230500" cy="29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>
        <a:off x="2805287" y="777695"/>
        <a:ext cx="161350" cy="175492"/>
      </dsp:txXfrm>
    </dsp:sp>
    <dsp:sp modelId="{43D9E46B-3986-46E7-AA23-0CB10950790D}">
      <dsp:nvSpPr>
        <dsp:cNvPr id="0" name=""/>
        <dsp:cNvSpPr/>
      </dsp:nvSpPr>
      <dsp:spPr>
        <a:xfrm>
          <a:off x="2941870" y="921350"/>
          <a:ext cx="866632" cy="866632"/>
        </a:xfrm>
        <a:prstGeom prst="ellipse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Use</a:t>
          </a:r>
        </a:p>
      </dsp:txBody>
      <dsp:txXfrm>
        <a:off x="3068785" y="1048265"/>
        <a:ext cx="612802" cy="612802"/>
      </dsp:txXfrm>
    </dsp:sp>
    <dsp:sp modelId="{07BF1E48-523A-4ABB-8184-B866E5BF4B19}">
      <dsp:nvSpPr>
        <dsp:cNvPr id="0" name=""/>
        <dsp:cNvSpPr/>
      </dsp:nvSpPr>
      <dsp:spPr>
        <a:xfrm rot="8100000">
          <a:off x="2804386" y="1663972"/>
          <a:ext cx="230500" cy="29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 rot="10800000">
        <a:off x="2863409" y="1698022"/>
        <a:ext cx="161350" cy="175492"/>
      </dsp:txXfrm>
    </dsp:sp>
    <dsp:sp modelId="{AE3CFF9E-9E66-4A7E-877E-B84E89E53E0F}">
      <dsp:nvSpPr>
        <dsp:cNvPr id="0" name=""/>
        <dsp:cNvSpPr/>
      </dsp:nvSpPr>
      <dsp:spPr>
        <a:xfrm>
          <a:off x="2021544" y="1841676"/>
          <a:ext cx="866632" cy="866632"/>
        </a:xfrm>
        <a:prstGeom prst="ellipse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Recycle  Waste</a:t>
          </a:r>
        </a:p>
      </dsp:txBody>
      <dsp:txXfrm>
        <a:off x="2148459" y="1968591"/>
        <a:ext cx="612802" cy="612802"/>
      </dsp:txXfrm>
    </dsp:sp>
    <dsp:sp modelId="{38CF59FA-3C0D-49E6-86C1-6234DE45AF08}">
      <dsp:nvSpPr>
        <dsp:cNvPr id="0" name=""/>
        <dsp:cNvSpPr/>
      </dsp:nvSpPr>
      <dsp:spPr>
        <a:xfrm rot="13500000">
          <a:off x="1884059" y="1673198"/>
          <a:ext cx="230500" cy="29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 rot="10800000">
        <a:off x="1943082" y="1756144"/>
        <a:ext cx="161350" cy="175492"/>
      </dsp:txXfrm>
    </dsp:sp>
    <dsp:sp modelId="{CAADF6FB-8721-4B02-8693-5D030463EA66}">
      <dsp:nvSpPr>
        <dsp:cNvPr id="0" name=""/>
        <dsp:cNvSpPr/>
      </dsp:nvSpPr>
      <dsp:spPr>
        <a:xfrm>
          <a:off x="1101217" y="921350"/>
          <a:ext cx="866632" cy="866632"/>
        </a:xfrm>
        <a:prstGeom prst="ellips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Reuse</a:t>
          </a:r>
        </a:p>
      </dsp:txBody>
      <dsp:txXfrm>
        <a:off x="1228132" y="1048265"/>
        <a:ext cx="612802" cy="612802"/>
      </dsp:txXfrm>
    </dsp:sp>
    <dsp:sp modelId="{8796B6A4-A944-46AE-9683-E228323262AB}">
      <dsp:nvSpPr>
        <dsp:cNvPr id="0" name=""/>
        <dsp:cNvSpPr/>
      </dsp:nvSpPr>
      <dsp:spPr>
        <a:xfrm rot="18900000">
          <a:off x="1874834" y="752871"/>
          <a:ext cx="230500" cy="29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>
        <a:off x="1884961" y="835817"/>
        <a:ext cx="161350" cy="17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hyperlink" Target="https://tus.ie/rdi/research/centres-groups/empower-eco/biomdjt-pro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1E3D44-FD0C-40BA-8BAC-B7273D3609C2}"/>
              </a:ext>
            </a:extLst>
          </p:cNvPr>
          <p:cNvSpPr/>
          <p:nvPr/>
        </p:nvSpPr>
        <p:spPr>
          <a:xfrm>
            <a:off x="1751011" y="291085"/>
            <a:ext cx="8689976" cy="110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1E9C9-00F6-4FD9-94BA-104E69B5D424}"/>
              </a:ext>
            </a:extLst>
          </p:cNvPr>
          <p:cNvSpPr/>
          <p:nvPr/>
        </p:nvSpPr>
        <p:spPr>
          <a:xfrm>
            <a:off x="8987246" y="5483348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76213-EADF-4415-9DFB-79C7AD2E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24260"/>
            <a:ext cx="8689976" cy="3609480"/>
          </a:xfrm>
        </p:spPr>
        <p:txBody>
          <a:bodyPr>
            <a:normAutofit/>
          </a:bodyPr>
          <a:lstStyle/>
          <a:p>
            <a:r>
              <a:rPr lang="en-GB" sz="3600" cap="small" dirty="0"/>
              <a:t>Bioeconomy Ireland Week 2024</a:t>
            </a:r>
            <a:br>
              <a:rPr lang="en-GB" sz="3600" cap="small" dirty="0"/>
            </a:br>
            <a:br>
              <a:rPr lang="en-GB" sz="3600" cap="small" dirty="0"/>
            </a:br>
            <a:r>
              <a:rPr lang="en-GB" sz="6000" b="1" cap="small" dirty="0"/>
              <a:t>Development of Peatland Based Bioeconomy Demonstration Hubs</a:t>
            </a:r>
            <a:endParaRPr lang="en-IE" b="1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95B1B-C11C-4EFA-8BF8-B02D8C35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6167119"/>
            <a:ext cx="8689976" cy="614679"/>
          </a:xfrm>
        </p:spPr>
        <p:txBody>
          <a:bodyPr/>
          <a:lstStyle/>
          <a:p>
            <a:r>
              <a:rPr lang="en-GB" cap="none" dirty="0"/>
              <a:t>Dr. Emer O’Neill</a:t>
            </a:r>
            <a:endParaRPr lang="en-IE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0167A-056C-452B-8568-5A2D9D76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0" y="5483348"/>
            <a:ext cx="3232923" cy="11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E5DA9-9812-443F-8ECE-E28B4C18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423" y="5591085"/>
            <a:ext cx="2906067" cy="95484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80C57DA-AFBA-47C6-A225-38A45604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46" y="381166"/>
            <a:ext cx="8538307" cy="9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66C9-5B2E-4EC4-882B-523A026D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3243"/>
          </a:xfrm>
        </p:spPr>
        <p:txBody>
          <a:bodyPr/>
          <a:lstStyle/>
          <a:p>
            <a:r>
              <a:rPr lang="en-GB" cap="small" dirty="0"/>
              <a:t>The Bioeconomy</a:t>
            </a:r>
            <a:endParaRPr lang="en-IE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BD5A-C4FD-45F8-A880-C64ED40DC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78000"/>
            <a:ext cx="10363826" cy="4013199"/>
          </a:xfrm>
        </p:spPr>
        <p:txBody>
          <a:bodyPr/>
          <a:lstStyle/>
          <a:p>
            <a:r>
              <a:rPr lang="en-GB" cap="none" dirty="0"/>
              <a:t>“Using renewable biological resources from land and sea, like crops, forests, fish, animals and micro-organisms, to produce food, materials and energy” which in turn “will help accelerate the progress towards a circular and low-carbon economy”.</a:t>
            </a:r>
          </a:p>
          <a:p>
            <a:endParaRPr lang="en-GB" cap="none" dirty="0"/>
          </a:p>
          <a:p>
            <a:r>
              <a:rPr lang="en-GB" cap="none" dirty="0"/>
              <a:t>Evolution relatively recent – Expanding rapidly</a:t>
            </a:r>
          </a:p>
          <a:p>
            <a:endParaRPr lang="en-GB" cap="none" dirty="0"/>
          </a:p>
          <a:p>
            <a:r>
              <a:rPr lang="en-GB" cap="none" dirty="0"/>
              <a:t>Driven by shift towards sustainable and low-carbon solutions</a:t>
            </a:r>
          </a:p>
          <a:p>
            <a:pPr lvl="1"/>
            <a:r>
              <a:rPr lang="en-GB" cap="none" dirty="0"/>
              <a:t>Greater environmental awareness &amp; more evident impacts of climate change</a:t>
            </a:r>
          </a:p>
          <a:p>
            <a:pPr lvl="1"/>
            <a:r>
              <a:rPr lang="en-GB" cap="none" dirty="0"/>
              <a:t>More sustainable practices – Efficiency, waste reduction &amp; environmental conservation</a:t>
            </a:r>
          </a:p>
          <a:p>
            <a:endParaRPr lang="en-IE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D1441-E51A-4ED8-A133-58B1C1888837}"/>
              </a:ext>
            </a:extLst>
          </p:cNvPr>
          <p:cNvSpPr/>
          <p:nvPr/>
        </p:nvSpPr>
        <p:spPr>
          <a:xfrm>
            <a:off x="8969993" y="153935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A4160-4F12-4801-BB68-AB8C3486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7" y="153935"/>
            <a:ext cx="3232923" cy="1170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8EF05-9FCE-4B1F-9DE4-311BE964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70" y="261672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2947-B4E1-4DA2-9DF5-85E43234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75019"/>
            <a:ext cx="10364451" cy="783563"/>
          </a:xfrm>
        </p:spPr>
        <p:txBody>
          <a:bodyPr/>
          <a:lstStyle/>
          <a:p>
            <a:r>
              <a:rPr lang="en-GB" cap="small" dirty="0"/>
              <a:t>The Irish Bioeconomy</a:t>
            </a:r>
            <a:endParaRPr lang="en-IE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48EF-15EC-4CF3-8487-660678D4AA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58582"/>
            <a:ext cx="10363826" cy="4332617"/>
          </a:xfrm>
        </p:spPr>
        <p:txBody>
          <a:bodyPr/>
          <a:lstStyle/>
          <a:p>
            <a:endParaRPr lang="en-IE" cap="none" dirty="0"/>
          </a:p>
          <a:p>
            <a:r>
              <a:rPr lang="en-IE" cap="none" dirty="0"/>
              <a:t>Create value from renewable biological resources while reducing reliance on fossil fuels &amp; lowering environmental impact</a:t>
            </a:r>
          </a:p>
          <a:p>
            <a:endParaRPr lang="en-IE" cap="none" dirty="0"/>
          </a:p>
          <a:p>
            <a:r>
              <a:rPr lang="en-IE" cap="none" dirty="0"/>
              <a:t>Built on foundation of oldest industries – vital to economy</a:t>
            </a:r>
          </a:p>
          <a:p>
            <a:endParaRPr lang="en-IE" cap="none" dirty="0"/>
          </a:p>
          <a:p>
            <a:r>
              <a:rPr lang="en-IE" cap="none" dirty="0"/>
              <a:t>Linear – Circular</a:t>
            </a:r>
          </a:p>
          <a:p>
            <a:endParaRPr lang="en-IE" cap="none" dirty="0"/>
          </a:p>
          <a:p>
            <a:endParaRPr lang="en-IE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C8F67F-55BD-4339-9934-03E5E39A5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637784"/>
              </p:ext>
            </p:extLst>
          </p:nvPr>
        </p:nvGraphicFramePr>
        <p:xfrm>
          <a:off x="3167019" y="3513464"/>
          <a:ext cx="3428521" cy="24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480EAE-9C4F-4C80-946D-7C2FB8C7A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998267"/>
              </p:ext>
            </p:extLst>
          </p:nvPr>
        </p:nvGraphicFramePr>
        <p:xfrm>
          <a:off x="7009901" y="3390538"/>
          <a:ext cx="4909721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FC3B02DE-40B5-4AC7-984C-91B763041EE1}"/>
              </a:ext>
            </a:extLst>
          </p:cNvPr>
          <p:cNvSpPr/>
          <p:nvPr/>
        </p:nvSpPr>
        <p:spPr>
          <a:xfrm>
            <a:off x="7009901" y="4641687"/>
            <a:ext cx="681487" cy="207034"/>
          </a:xfrm>
          <a:prstGeom prst="rightArrow">
            <a:avLst>
              <a:gd name="adj1" fmla="val 50000"/>
              <a:gd name="adj2" fmla="val 1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D732B-3077-4C55-88AC-047A1CA8BD11}"/>
              </a:ext>
            </a:extLst>
          </p:cNvPr>
          <p:cNvSpPr/>
          <p:nvPr/>
        </p:nvSpPr>
        <p:spPr>
          <a:xfrm>
            <a:off x="8952741" y="143096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A6094-9B72-4D10-9233-9DC00405C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005" y="143096"/>
            <a:ext cx="3232923" cy="1170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0C2AE-057F-4028-9D09-15DBA2E945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6918" y="250833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71E-A6FC-4ED3-A254-177A10A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14957"/>
            <a:ext cx="10364451" cy="844523"/>
          </a:xfrm>
        </p:spPr>
        <p:txBody>
          <a:bodyPr/>
          <a:lstStyle/>
          <a:p>
            <a:r>
              <a:rPr lang="en-GB" cap="small" dirty="0"/>
              <a:t>Mount Lucas</a:t>
            </a:r>
            <a:endParaRPr lang="en-IE" cap="smal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A61A31-7FD5-4005-87EF-4F0B68F903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31587" y="1713031"/>
            <a:ext cx="6946638" cy="45377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861B8B-1372-4B82-9049-F4A8E17D7EE4}"/>
              </a:ext>
            </a:extLst>
          </p:cNvPr>
          <p:cNvSpPr txBox="1">
            <a:spLocks/>
          </p:cNvSpPr>
          <p:nvPr/>
        </p:nvSpPr>
        <p:spPr>
          <a:xfrm>
            <a:off x="562934" y="1883853"/>
            <a:ext cx="3879670" cy="4196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E" cap="none" dirty="0"/>
              <a:t>Mount Lucas – Bord na Mona</a:t>
            </a:r>
          </a:p>
          <a:p>
            <a:endParaRPr lang="en-IE" cap="none" dirty="0"/>
          </a:p>
          <a:p>
            <a:r>
              <a:rPr lang="en-IE" cap="none" dirty="0"/>
              <a:t>Wind Farm </a:t>
            </a:r>
          </a:p>
          <a:p>
            <a:endParaRPr lang="en-IE" cap="none" dirty="0"/>
          </a:p>
          <a:p>
            <a:r>
              <a:rPr lang="en-IE" cap="none" dirty="0"/>
              <a:t>National Construction Training Facility</a:t>
            </a:r>
          </a:p>
          <a:p>
            <a:endParaRPr lang="en-IE" cap="none" dirty="0"/>
          </a:p>
          <a:p>
            <a:r>
              <a:rPr lang="en-IE" cap="none" dirty="0"/>
              <a:t>Walking trails, sensory gardens</a:t>
            </a:r>
          </a:p>
          <a:p>
            <a:endParaRPr lang="en-IE" cap="none" dirty="0"/>
          </a:p>
          <a:p>
            <a:r>
              <a:rPr lang="en-IE" cap="none" dirty="0"/>
              <a:t>Peatland based aquaculture</a:t>
            </a:r>
          </a:p>
          <a:p>
            <a:endParaRPr lang="en-IE" cap="none" dirty="0"/>
          </a:p>
          <a:p>
            <a:endParaRPr lang="en-IE" cap="none" dirty="0"/>
          </a:p>
          <a:p>
            <a:endParaRPr lang="en-IE" cap="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4BED3-C54C-4B90-8CC7-3533BFDF8D98}"/>
              </a:ext>
            </a:extLst>
          </p:cNvPr>
          <p:cNvSpPr/>
          <p:nvPr/>
        </p:nvSpPr>
        <p:spPr>
          <a:xfrm>
            <a:off x="8952740" y="111492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A1BED-F3A4-422F-8934-4751B261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111492"/>
            <a:ext cx="3232923" cy="1170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5C90F-FAC8-4E5A-8EAD-0AF3F54DD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917" y="219229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71E-A6FC-4ED3-A254-177A10A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7714"/>
            <a:ext cx="10364451" cy="844523"/>
          </a:xfrm>
        </p:spPr>
        <p:txBody>
          <a:bodyPr/>
          <a:lstStyle/>
          <a:p>
            <a:r>
              <a:rPr lang="en-GB" cap="small" dirty="0"/>
              <a:t>Mount Lucas Fish Farm</a:t>
            </a:r>
            <a:endParaRPr lang="en-IE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6455-1202-4A12-AE7E-ACE17B15B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079" y="1908040"/>
            <a:ext cx="4244823" cy="4343934"/>
          </a:xfrm>
        </p:spPr>
        <p:txBody>
          <a:bodyPr>
            <a:normAutofit fontScale="70000" lnSpcReduction="20000"/>
          </a:bodyPr>
          <a:lstStyle/>
          <a:p>
            <a:r>
              <a:rPr lang="en-IE" cap="none" dirty="0"/>
              <a:t>Land Use Change - Mount Lucas Aquaculture Project</a:t>
            </a:r>
          </a:p>
          <a:p>
            <a:endParaRPr lang="en-IE" cap="none" dirty="0"/>
          </a:p>
          <a:p>
            <a:r>
              <a:rPr lang="en-IE" cap="none" dirty="0"/>
              <a:t>Bord na Mona &amp; BIM (~2018/2019) – Trial farm</a:t>
            </a:r>
          </a:p>
          <a:p>
            <a:endParaRPr lang="en-IE" cap="none" dirty="0"/>
          </a:p>
          <a:p>
            <a:r>
              <a:rPr lang="en-IE" cap="none" dirty="0"/>
              <a:t>5.4 ha., 4 D-end ponds &amp; 16 lagoon channels</a:t>
            </a:r>
          </a:p>
          <a:p>
            <a:endParaRPr lang="en-IE" cap="none" dirty="0"/>
          </a:p>
          <a:p>
            <a:r>
              <a:rPr lang="en-IE" cap="none" dirty="0"/>
              <a:t>Rainbow Trout, Brown Trout, European Perch – Pill Ponds</a:t>
            </a:r>
          </a:p>
          <a:p>
            <a:endParaRPr lang="en-IE" cap="none" dirty="0"/>
          </a:p>
          <a:p>
            <a:r>
              <a:rPr lang="en-IE" cap="none" dirty="0"/>
              <a:t>Native duckweed</a:t>
            </a:r>
          </a:p>
          <a:p>
            <a:endParaRPr lang="en-IE" cap="none" dirty="0"/>
          </a:p>
          <a:p>
            <a:r>
              <a:rPr lang="en-IE" cap="none" dirty="0"/>
              <a:t>Semi closed, recirculating IMTA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0E4BF-1C9D-491A-AA82-E4DCE77D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43" y="1678701"/>
            <a:ext cx="6423378" cy="4819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A70D24-0D85-4BB9-AD6A-025D85BD9EB4}"/>
              </a:ext>
            </a:extLst>
          </p:cNvPr>
          <p:cNvSpPr/>
          <p:nvPr/>
        </p:nvSpPr>
        <p:spPr>
          <a:xfrm>
            <a:off x="8978619" y="125249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15F19-9717-40FA-B042-223C0890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3" y="125249"/>
            <a:ext cx="3232923" cy="1170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7480B-F50C-42BB-994E-B39A6501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796" y="232986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1A90DA-BC11-4778-ADDB-8A558CDB3DAD}"/>
              </a:ext>
            </a:extLst>
          </p:cNvPr>
          <p:cNvSpPr/>
          <p:nvPr/>
        </p:nvSpPr>
        <p:spPr>
          <a:xfrm>
            <a:off x="1410789" y="2881263"/>
            <a:ext cx="9172639" cy="282157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071E-A6FC-4ED3-A254-177A10A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4" y="455567"/>
            <a:ext cx="10364451" cy="844523"/>
          </a:xfrm>
        </p:spPr>
        <p:txBody>
          <a:bodyPr/>
          <a:lstStyle/>
          <a:p>
            <a:r>
              <a:rPr lang="en-GB" cap="small" dirty="0"/>
              <a:t>BioMDJT Project</a:t>
            </a:r>
            <a:endParaRPr lang="en-IE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6455-1202-4A12-AE7E-ACE17B15B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215734"/>
            <a:ext cx="10363826" cy="5184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E" sz="1300" cap="none" dirty="0"/>
          </a:p>
          <a:p>
            <a:r>
              <a:rPr lang="en-IE" cap="none" dirty="0"/>
              <a:t>Feasibility &amp; Scoping</a:t>
            </a:r>
          </a:p>
          <a:p>
            <a:pPr lvl="1"/>
            <a:r>
              <a:rPr lang="en-IE" cap="none" dirty="0"/>
              <a:t>Mount Lucas Aquaculture Site – Just Transition </a:t>
            </a:r>
          </a:p>
          <a:p>
            <a:pPr lvl="2"/>
            <a:r>
              <a:rPr lang="en-IE" cap="none" dirty="0"/>
              <a:t>SME’s, Local Communities, Academia &amp; Researchers, LA &amp; Policy</a:t>
            </a:r>
          </a:p>
          <a:p>
            <a:pPr lvl="1"/>
            <a:r>
              <a:rPr lang="en-IE" cap="none" dirty="0"/>
              <a:t>BP for Development of peatland based bioeconomy demonstration sites</a:t>
            </a:r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lvl="1"/>
            <a:endParaRPr lang="en-IE" cap="none" dirty="0"/>
          </a:p>
          <a:p>
            <a:pPr marL="0" indent="0">
              <a:buNone/>
            </a:pPr>
            <a:endParaRPr lang="en-IE" sz="1600" cap="none" dirty="0"/>
          </a:p>
          <a:p>
            <a:pPr marL="0" indent="0">
              <a:buNone/>
            </a:pPr>
            <a:r>
              <a:rPr lang="en-IE" sz="1600" cap="none" dirty="0"/>
              <a:t>Visit </a:t>
            </a:r>
            <a:r>
              <a:rPr lang="en-IE" sz="1600" dirty="0">
                <a:hlinkClick r:id="rId2"/>
              </a:rPr>
              <a:t>BioMDJT Project – TUS</a:t>
            </a:r>
            <a:r>
              <a:rPr lang="en-IE" sz="1600" dirty="0"/>
              <a:t> (</a:t>
            </a:r>
            <a:r>
              <a:rPr lang="en-IE" sz="160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https://tus.ie/rdi/research/centres-groups/empower-eco/biomdjt-project/</a:t>
            </a:r>
            <a:r>
              <a:rPr lang="en-IE" sz="1600" cap="none" dirty="0"/>
              <a:t>) for more information.</a:t>
            </a:r>
          </a:p>
          <a:p>
            <a:endParaRPr lang="en-IE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C428-C975-4342-B4F8-822815B4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89" y="3285920"/>
            <a:ext cx="2584928" cy="84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0167A-056C-452B-8568-5A2D9D7630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9607" y="3121747"/>
            <a:ext cx="3232785" cy="1170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5796D-36A8-4AA8-9657-7D75EE19A64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17565" y="3174134"/>
            <a:ext cx="2308225" cy="1065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4C97C-8B40-459A-8925-DEE9098A0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543" y="4494967"/>
            <a:ext cx="2072820" cy="719390"/>
          </a:xfrm>
          <a:prstGeom prst="rect">
            <a:avLst/>
          </a:prstGeom>
        </p:spPr>
      </p:pic>
      <p:pic>
        <p:nvPicPr>
          <p:cNvPr id="8" name="Picture 7" descr="Maynooth-University-Logo-Irish-Social-Enterprise-Network | SocEnt.ie">
            <a:extLst>
              <a:ext uri="{FF2B5EF4-FFF2-40B4-BE49-F238E27FC236}">
                <a16:creationId xmlns:a16="http://schemas.microsoft.com/office/drawing/2014/main" id="{33BC3A3D-E0CA-4633-8759-BC5F387B08A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36" y="4292052"/>
            <a:ext cx="2124075" cy="11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1F07B-AAE6-43BF-A7D1-E4B7B7ECC10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062039" y="4308879"/>
            <a:ext cx="1819275" cy="1091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EB8417-D96D-4F57-9580-E6FD1A166681}"/>
              </a:ext>
            </a:extLst>
          </p:cNvPr>
          <p:cNvSpPr/>
          <p:nvPr/>
        </p:nvSpPr>
        <p:spPr>
          <a:xfrm>
            <a:off x="8986763" y="129776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B82CF4-4B13-4726-A0FF-9EC96722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27" y="129776"/>
            <a:ext cx="3232923" cy="1170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F2D4D-E84B-43BA-AE3C-26CC0415BD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0940" y="237513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8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0941A7-5292-4C25-8B22-B59DCA780705}"/>
              </a:ext>
            </a:extLst>
          </p:cNvPr>
          <p:cNvSpPr/>
          <p:nvPr/>
        </p:nvSpPr>
        <p:spPr>
          <a:xfrm>
            <a:off x="550817" y="1184366"/>
            <a:ext cx="11090366" cy="556892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071E-A6FC-4ED3-A254-177A10A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2278"/>
            <a:ext cx="10364451" cy="844523"/>
          </a:xfrm>
        </p:spPr>
        <p:txBody>
          <a:bodyPr/>
          <a:lstStyle/>
          <a:p>
            <a:r>
              <a:rPr lang="en-GB" cap="small" dirty="0"/>
              <a:t>Bioeconomy Demonstration Hub</a:t>
            </a:r>
            <a:endParaRPr lang="en-IE" cap="smal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3F5E9-7196-4829-96B8-DC1854F5CA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6583" y="1477540"/>
            <a:ext cx="9778832" cy="1060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D828D-3C6D-4FFB-B9DF-EAB1DE48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38" y="2538336"/>
            <a:ext cx="9620322" cy="368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371FB2-DB1B-4C35-9654-FAE7FC155F27}"/>
              </a:ext>
            </a:extLst>
          </p:cNvPr>
          <p:cNvSpPr/>
          <p:nvPr/>
        </p:nvSpPr>
        <p:spPr>
          <a:xfrm>
            <a:off x="10619117" y="4641011"/>
            <a:ext cx="155275" cy="34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26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45608-9F0E-4EE8-A115-91241524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93" y="262771"/>
            <a:ext cx="3945214" cy="2997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20EE0D-9EBD-4C28-AA69-71EDE048F4FF}"/>
              </a:ext>
            </a:extLst>
          </p:cNvPr>
          <p:cNvSpPr/>
          <p:nvPr/>
        </p:nvSpPr>
        <p:spPr>
          <a:xfrm>
            <a:off x="531962" y="3429000"/>
            <a:ext cx="11128076" cy="287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Dr. Emer O’Neill</a:t>
            </a:r>
          </a:p>
          <a:p>
            <a:pPr algn="ctr"/>
            <a:endParaRPr lang="en-IE" b="1" dirty="0">
              <a:solidFill>
                <a:schemeClr val="tx1"/>
              </a:solidFill>
            </a:endParaRP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086-3764557 / emer.oneill@tus.ie</a:t>
            </a:r>
          </a:p>
          <a:p>
            <a:pPr algn="ctr"/>
            <a:endParaRPr lang="en-IE" b="1" dirty="0">
              <a:solidFill>
                <a:schemeClr val="tx1"/>
              </a:solidFill>
            </a:endParaRPr>
          </a:p>
          <a:p>
            <a:r>
              <a:rPr lang="en-IE" sz="1200" b="1" i="1" dirty="0">
                <a:solidFill>
                  <a:schemeClr val="tx1"/>
                </a:solidFill>
              </a:rPr>
              <a:t>Senior Postdoctoral Researcher						Research Fellow						Senior Postdoctoral Researcher</a:t>
            </a:r>
          </a:p>
          <a:p>
            <a:r>
              <a:rPr lang="en-IE" sz="1200" b="1" i="1" dirty="0">
                <a:solidFill>
                  <a:schemeClr val="tx1"/>
                </a:solidFill>
              </a:rPr>
              <a:t>Faculty of Science &amp; Health						Empower Eco Sustainability Hub				Mount Lucas Bioeconomy Demonstration Hub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Technological University of the Shannon,				Midlands Research Innovation Centre				Mount Lucas Wind Farm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Midlands Campus							TUS East Midlands Campus					Mount Lucas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University Road 							University Road							Co. Offaly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Athlone									Athlone								R35 RX00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Co Westmeath								Co. Westmeath</a:t>
            </a:r>
          </a:p>
          <a:p>
            <a:r>
              <a:rPr lang="en-IE" sz="1200" i="1" dirty="0">
                <a:solidFill>
                  <a:schemeClr val="tx1"/>
                </a:solidFill>
              </a:rPr>
              <a:t>N37 HD68								N37 F6D7</a:t>
            </a:r>
            <a:endParaRPr lang="en-IE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D8DBC-AAC4-4A85-95F2-A42C8CF9FC2A}"/>
              </a:ext>
            </a:extLst>
          </p:cNvPr>
          <p:cNvSpPr/>
          <p:nvPr/>
        </p:nvSpPr>
        <p:spPr>
          <a:xfrm>
            <a:off x="8969993" y="155034"/>
            <a:ext cx="3070203" cy="1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C55F3-DD0C-4E84-AF5B-063BB49F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7" y="155034"/>
            <a:ext cx="3232923" cy="1170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5A213-833D-4195-86C7-1D5CE4E8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70" y="262771"/>
            <a:ext cx="2906067" cy="9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09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47ECC1C28F849863BF7264EC787EC" ma:contentTypeVersion="15" ma:contentTypeDescription="Create a new document." ma:contentTypeScope="" ma:versionID="2878dfa0b6d0a2d314299195a015a727">
  <xsd:schema xmlns:xsd="http://www.w3.org/2001/XMLSchema" xmlns:xs="http://www.w3.org/2001/XMLSchema" xmlns:p="http://schemas.microsoft.com/office/2006/metadata/properties" xmlns:ns3="49a505ca-09ba-4a8b-8c72-7654aff344ac" xmlns:ns4="66220a40-1bbd-44ef-928d-288a1f8c0600" targetNamespace="http://schemas.microsoft.com/office/2006/metadata/properties" ma:root="true" ma:fieldsID="c367b68cfee1814e274ad77200f29071" ns3:_="" ns4:_="">
    <xsd:import namespace="49a505ca-09ba-4a8b-8c72-7654aff344ac"/>
    <xsd:import namespace="66220a40-1bbd-44ef-928d-288a1f8c06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505ca-09ba-4a8b-8c72-7654aff34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20a40-1bbd-44ef-928d-288a1f8c06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a505ca-09ba-4a8b-8c72-7654aff344ac" xsi:nil="true"/>
  </documentManagement>
</p:properties>
</file>

<file path=customXml/itemProps1.xml><?xml version="1.0" encoding="utf-8"?>
<ds:datastoreItem xmlns:ds="http://schemas.openxmlformats.org/officeDocument/2006/customXml" ds:itemID="{52144C65-F456-4519-8B9B-564F45A20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505ca-09ba-4a8b-8c72-7654aff344ac"/>
    <ds:schemaRef ds:uri="66220a40-1bbd-44ef-928d-288a1f8c0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01F72-1BCD-4B86-9A5B-223442267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0F290-07FE-48AC-8219-8419C7BE5CE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49a505ca-09ba-4a8b-8c72-7654aff344ac"/>
    <ds:schemaRef ds:uri="http://schemas.openxmlformats.org/package/2006/metadata/core-properties"/>
    <ds:schemaRef ds:uri="66220a40-1bbd-44ef-928d-288a1f8c060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441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Bioeconomy Ireland Week 2024  Development of Peatland Based Bioeconomy Demonstration Hubs</vt:lpstr>
      <vt:lpstr>The Bioeconomy</vt:lpstr>
      <vt:lpstr>The Irish Bioeconomy</vt:lpstr>
      <vt:lpstr>Mount Lucas</vt:lpstr>
      <vt:lpstr>Mount Lucas Fish Farm</vt:lpstr>
      <vt:lpstr>BioMDJT Project</vt:lpstr>
      <vt:lpstr>Bioeconomy Demonstration Hub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Bioeconomy Ireland Week 2024   Development of Peatland base Bioeconomy demonstration hubs</dc:title>
  <dc:creator>Emer O'Neill</dc:creator>
  <cp:lastModifiedBy>Emer O'Neill</cp:lastModifiedBy>
  <cp:revision>20</cp:revision>
  <dcterms:created xsi:type="dcterms:W3CDTF">2024-09-17T11:33:14Z</dcterms:created>
  <dcterms:modified xsi:type="dcterms:W3CDTF">2024-10-14T07:41:19Z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0x0101000FC47ECC1C28F849863BF7264EC787EC</vt:lpwstr>
  </property>
</Properties>
</file>