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24" autoAdjust="0"/>
    <p:restoredTop sz="94660"/>
  </p:normalViewPr>
  <p:slideViewPr>
    <p:cSldViewPr snapToGrid="0">
      <p:cViewPr varScale="1">
        <p:scale>
          <a:sx n="101" d="100"/>
          <a:sy n="101" d="100"/>
        </p:scale>
        <p:origin x="37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63D11-3566-19FD-BDBC-FF0979FB8C6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78606F74-7BA8-4D5D-D181-3B7A125BFD4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D15025A4-6B8D-189C-18A9-8F89C2C79A19}"/>
              </a:ext>
            </a:extLst>
          </p:cNvPr>
          <p:cNvSpPr>
            <a:spLocks noGrp="1"/>
          </p:cNvSpPr>
          <p:nvPr>
            <p:ph type="dt" sz="half" idx="10"/>
          </p:nvPr>
        </p:nvSpPr>
        <p:spPr/>
        <p:txBody>
          <a:bodyPr/>
          <a:lstStyle/>
          <a:p>
            <a:fld id="{8D99D714-A6A2-4548-9624-5CF9079940B8}" type="datetimeFigureOut">
              <a:rPr lang="en-IE" smtClean="0"/>
              <a:t>20/08/2026</a:t>
            </a:fld>
            <a:endParaRPr lang="en-IE"/>
          </a:p>
        </p:txBody>
      </p:sp>
      <p:sp>
        <p:nvSpPr>
          <p:cNvPr id="5" name="Footer Placeholder 4">
            <a:extLst>
              <a:ext uri="{FF2B5EF4-FFF2-40B4-BE49-F238E27FC236}">
                <a16:creationId xmlns:a16="http://schemas.microsoft.com/office/drawing/2014/main" id="{981DEB7E-93F1-B04C-7D00-3F5F5339C981}"/>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87B5544-5045-4CB3-B575-C5FD27A53189}"/>
              </a:ext>
            </a:extLst>
          </p:cNvPr>
          <p:cNvSpPr>
            <a:spLocks noGrp="1"/>
          </p:cNvSpPr>
          <p:nvPr>
            <p:ph type="sldNum" sz="quarter" idx="12"/>
          </p:nvPr>
        </p:nvSpPr>
        <p:spPr/>
        <p:txBody>
          <a:bodyPr/>
          <a:lstStyle/>
          <a:p>
            <a:fld id="{531830BC-00D5-404A-BBCB-FBA2F98E0C61}" type="slidenum">
              <a:rPr lang="en-IE" smtClean="0"/>
              <a:t>‹#›</a:t>
            </a:fld>
            <a:endParaRPr lang="en-IE"/>
          </a:p>
        </p:txBody>
      </p:sp>
    </p:spTree>
    <p:extLst>
      <p:ext uri="{BB962C8B-B14F-4D97-AF65-F5344CB8AC3E}">
        <p14:creationId xmlns:p14="http://schemas.microsoft.com/office/powerpoint/2010/main" val="3356068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CDE9A-6FD9-8202-53BE-085CBFC96FB7}"/>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843B9DB9-7109-A807-1982-C7CBDE4D8B4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2C6F5BCD-30CD-75BC-0FE3-E91265DA3D10}"/>
              </a:ext>
            </a:extLst>
          </p:cNvPr>
          <p:cNvSpPr>
            <a:spLocks noGrp="1"/>
          </p:cNvSpPr>
          <p:nvPr>
            <p:ph type="dt" sz="half" idx="10"/>
          </p:nvPr>
        </p:nvSpPr>
        <p:spPr/>
        <p:txBody>
          <a:bodyPr/>
          <a:lstStyle/>
          <a:p>
            <a:fld id="{8D99D714-A6A2-4548-9624-5CF9079940B8}" type="datetimeFigureOut">
              <a:rPr lang="en-IE" smtClean="0"/>
              <a:t>20/08/2026</a:t>
            </a:fld>
            <a:endParaRPr lang="en-IE"/>
          </a:p>
        </p:txBody>
      </p:sp>
      <p:sp>
        <p:nvSpPr>
          <p:cNvPr id="5" name="Footer Placeholder 4">
            <a:extLst>
              <a:ext uri="{FF2B5EF4-FFF2-40B4-BE49-F238E27FC236}">
                <a16:creationId xmlns:a16="http://schemas.microsoft.com/office/drawing/2014/main" id="{CD4F243B-9915-20EE-9D5B-D66B5A3AC9C1}"/>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EBB092B1-6CBA-8C56-3012-2C9C87A3AF35}"/>
              </a:ext>
            </a:extLst>
          </p:cNvPr>
          <p:cNvSpPr>
            <a:spLocks noGrp="1"/>
          </p:cNvSpPr>
          <p:nvPr>
            <p:ph type="sldNum" sz="quarter" idx="12"/>
          </p:nvPr>
        </p:nvSpPr>
        <p:spPr/>
        <p:txBody>
          <a:bodyPr/>
          <a:lstStyle/>
          <a:p>
            <a:fld id="{531830BC-00D5-404A-BBCB-FBA2F98E0C61}" type="slidenum">
              <a:rPr lang="en-IE" smtClean="0"/>
              <a:t>‹#›</a:t>
            </a:fld>
            <a:endParaRPr lang="en-IE"/>
          </a:p>
        </p:txBody>
      </p:sp>
    </p:spTree>
    <p:extLst>
      <p:ext uri="{BB962C8B-B14F-4D97-AF65-F5344CB8AC3E}">
        <p14:creationId xmlns:p14="http://schemas.microsoft.com/office/powerpoint/2010/main" val="42004912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9C08049-2AE6-BEA5-DBCF-EC11745CF36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6C29E513-C3A4-F2BE-7A0C-AD4E8B0242C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D3D3C24-81DD-7595-B18D-7A0D219FAD4B}"/>
              </a:ext>
            </a:extLst>
          </p:cNvPr>
          <p:cNvSpPr>
            <a:spLocks noGrp="1"/>
          </p:cNvSpPr>
          <p:nvPr>
            <p:ph type="dt" sz="half" idx="10"/>
          </p:nvPr>
        </p:nvSpPr>
        <p:spPr/>
        <p:txBody>
          <a:bodyPr/>
          <a:lstStyle/>
          <a:p>
            <a:fld id="{8D99D714-A6A2-4548-9624-5CF9079940B8}" type="datetimeFigureOut">
              <a:rPr lang="en-IE" smtClean="0"/>
              <a:t>20/08/2026</a:t>
            </a:fld>
            <a:endParaRPr lang="en-IE"/>
          </a:p>
        </p:txBody>
      </p:sp>
      <p:sp>
        <p:nvSpPr>
          <p:cNvPr id="5" name="Footer Placeholder 4">
            <a:extLst>
              <a:ext uri="{FF2B5EF4-FFF2-40B4-BE49-F238E27FC236}">
                <a16:creationId xmlns:a16="http://schemas.microsoft.com/office/drawing/2014/main" id="{9E4A8F13-FBE7-F1EE-3E34-4DC7AB82456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F6041A61-514D-108C-F8B1-C8866B54E2FD}"/>
              </a:ext>
            </a:extLst>
          </p:cNvPr>
          <p:cNvSpPr>
            <a:spLocks noGrp="1"/>
          </p:cNvSpPr>
          <p:nvPr>
            <p:ph type="sldNum" sz="quarter" idx="12"/>
          </p:nvPr>
        </p:nvSpPr>
        <p:spPr/>
        <p:txBody>
          <a:bodyPr/>
          <a:lstStyle/>
          <a:p>
            <a:fld id="{531830BC-00D5-404A-BBCB-FBA2F98E0C61}" type="slidenum">
              <a:rPr lang="en-IE" smtClean="0"/>
              <a:t>‹#›</a:t>
            </a:fld>
            <a:endParaRPr lang="en-IE"/>
          </a:p>
        </p:txBody>
      </p:sp>
    </p:spTree>
    <p:extLst>
      <p:ext uri="{BB962C8B-B14F-4D97-AF65-F5344CB8AC3E}">
        <p14:creationId xmlns:p14="http://schemas.microsoft.com/office/powerpoint/2010/main" val="2128465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F5564-6A42-59EB-2E9D-9B4D51BBC3D7}"/>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32DBA30D-72D9-9D05-46A8-C4744F9F380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EB55D10F-1CEF-D7E7-EE9B-017D7857940D}"/>
              </a:ext>
            </a:extLst>
          </p:cNvPr>
          <p:cNvSpPr>
            <a:spLocks noGrp="1"/>
          </p:cNvSpPr>
          <p:nvPr>
            <p:ph type="dt" sz="half" idx="10"/>
          </p:nvPr>
        </p:nvSpPr>
        <p:spPr/>
        <p:txBody>
          <a:bodyPr/>
          <a:lstStyle/>
          <a:p>
            <a:fld id="{8D99D714-A6A2-4548-9624-5CF9079940B8}" type="datetimeFigureOut">
              <a:rPr lang="en-IE" smtClean="0"/>
              <a:t>20/08/2026</a:t>
            </a:fld>
            <a:endParaRPr lang="en-IE"/>
          </a:p>
        </p:txBody>
      </p:sp>
      <p:sp>
        <p:nvSpPr>
          <p:cNvPr id="5" name="Footer Placeholder 4">
            <a:extLst>
              <a:ext uri="{FF2B5EF4-FFF2-40B4-BE49-F238E27FC236}">
                <a16:creationId xmlns:a16="http://schemas.microsoft.com/office/drawing/2014/main" id="{E1ACD6D4-9BFF-311E-D999-BA83F3D498FE}"/>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8AE14164-F6B7-C69E-A739-5B0E1A6ABFBE}"/>
              </a:ext>
            </a:extLst>
          </p:cNvPr>
          <p:cNvSpPr>
            <a:spLocks noGrp="1"/>
          </p:cNvSpPr>
          <p:nvPr>
            <p:ph type="sldNum" sz="quarter" idx="12"/>
          </p:nvPr>
        </p:nvSpPr>
        <p:spPr/>
        <p:txBody>
          <a:bodyPr/>
          <a:lstStyle/>
          <a:p>
            <a:fld id="{531830BC-00D5-404A-BBCB-FBA2F98E0C61}" type="slidenum">
              <a:rPr lang="en-IE" smtClean="0"/>
              <a:t>‹#›</a:t>
            </a:fld>
            <a:endParaRPr lang="en-IE"/>
          </a:p>
        </p:txBody>
      </p:sp>
    </p:spTree>
    <p:extLst>
      <p:ext uri="{BB962C8B-B14F-4D97-AF65-F5344CB8AC3E}">
        <p14:creationId xmlns:p14="http://schemas.microsoft.com/office/powerpoint/2010/main" val="447592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D9D60-280C-0E19-B5F7-2A6DC9C9AB1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D5E66DBE-7958-C8D7-47FC-E44E4DAD04E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888F63F-E949-55D7-1C23-018006C88E4A}"/>
              </a:ext>
            </a:extLst>
          </p:cNvPr>
          <p:cNvSpPr>
            <a:spLocks noGrp="1"/>
          </p:cNvSpPr>
          <p:nvPr>
            <p:ph type="dt" sz="half" idx="10"/>
          </p:nvPr>
        </p:nvSpPr>
        <p:spPr/>
        <p:txBody>
          <a:bodyPr/>
          <a:lstStyle/>
          <a:p>
            <a:fld id="{8D99D714-A6A2-4548-9624-5CF9079940B8}" type="datetimeFigureOut">
              <a:rPr lang="en-IE" smtClean="0"/>
              <a:t>20/08/2026</a:t>
            </a:fld>
            <a:endParaRPr lang="en-IE"/>
          </a:p>
        </p:txBody>
      </p:sp>
      <p:sp>
        <p:nvSpPr>
          <p:cNvPr id="5" name="Footer Placeholder 4">
            <a:extLst>
              <a:ext uri="{FF2B5EF4-FFF2-40B4-BE49-F238E27FC236}">
                <a16:creationId xmlns:a16="http://schemas.microsoft.com/office/drawing/2014/main" id="{A5FEAAFD-4D22-FDE7-A37F-C2FFFB53E99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7C28DE08-5CFB-97D9-210B-03D81ECAEFB7}"/>
              </a:ext>
            </a:extLst>
          </p:cNvPr>
          <p:cNvSpPr>
            <a:spLocks noGrp="1"/>
          </p:cNvSpPr>
          <p:nvPr>
            <p:ph type="sldNum" sz="quarter" idx="12"/>
          </p:nvPr>
        </p:nvSpPr>
        <p:spPr/>
        <p:txBody>
          <a:bodyPr/>
          <a:lstStyle/>
          <a:p>
            <a:fld id="{531830BC-00D5-404A-BBCB-FBA2F98E0C61}" type="slidenum">
              <a:rPr lang="en-IE" smtClean="0"/>
              <a:t>‹#›</a:t>
            </a:fld>
            <a:endParaRPr lang="en-IE"/>
          </a:p>
        </p:txBody>
      </p:sp>
    </p:spTree>
    <p:extLst>
      <p:ext uri="{BB962C8B-B14F-4D97-AF65-F5344CB8AC3E}">
        <p14:creationId xmlns:p14="http://schemas.microsoft.com/office/powerpoint/2010/main" val="3900599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D96717-2A1B-1DA1-35A1-9F63ED65ACE0}"/>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60B3D21B-0853-3061-BD7A-E86ADEC0750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58E06C1E-3930-B868-E022-E88FC903949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EF6397A9-6511-4CBE-CA55-460B6D153B08}"/>
              </a:ext>
            </a:extLst>
          </p:cNvPr>
          <p:cNvSpPr>
            <a:spLocks noGrp="1"/>
          </p:cNvSpPr>
          <p:nvPr>
            <p:ph type="dt" sz="half" idx="10"/>
          </p:nvPr>
        </p:nvSpPr>
        <p:spPr/>
        <p:txBody>
          <a:bodyPr/>
          <a:lstStyle/>
          <a:p>
            <a:fld id="{8D99D714-A6A2-4548-9624-5CF9079940B8}" type="datetimeFigureOut">
              <a:rPr lang="en-IE" smtClean="0"/>
              <a:t>20/08/2026</a:t>
            </a:fld>
            <a:endParaRPr lang="en-IE"/>
          </a:p>
        </p:txBody>
      </p:sp>
      <p:sp>
        <p:nvSpPr>
          <p:cNvPr id="6" name="Footer Placeholder 5">
            <a:extLst>
              <a:ext uri="{FF2B5EF4-FFF2-40B4-BE49-F238E27FC236}">
                <a16:creationId xmlns:a16="http://schemas.microsoft.com/office/drawing/2014/main" id="{A6449AE5-A4BC-4AE9-11BD-B37E7C4943CB}"/>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7923C019-5760-CDC2-5FA0-603377B54CD2}"/>
              </a:ext>
            </a:extLst>
          </p:cNvPr>
          <p:cNvSpPr>
            <a:spLocks noGrp="1"/>
          </p:cNvSpPr>
          <p:nvPr>
            <p:ph type="sldNum" sz="quarter" idx="12"/>
          </p:nvPr>
        </p:nvSpPr>
        <p:spPr/>
        <p:txBody>
          <a:bodyPr/>
          <a:lstStyle/>
          <a:p>
            <a:fld id="{531830BC-00D5-404A-BBCB-FBA2F98E0C61}" type="slidenum">
              <a:rPr lang="en-IE" smtClean="0"/>
              <a:t>‹#›</a:t>
            </a:fld>
            <a:endParaRPr lang="en-IE"/>
          </a:p>
        </p:txBody>
      </p:sp>
    </p:spTree>
    <p:extLst>
      <p:ext uri="{BB962C8B-B14F-4D97-AF65-F5344CB8AC3E}">
        <p14:creationId xmlns:p14="http://schemas.microsoft.com/office/powerpoint/2010/main" val="1106480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4DE04-7B8E-639B-289D-81FC7BACE159}"/>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11D5DEB-6F77-3848-0F5F-FC63D20BE5E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BC8984D-87F3-047A-FDD1-CA820A11F9F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AA163A3C-C15D-1A03-B6CD-09FC964358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7126444-F5DF-B5EA-EF26-2D33947CD74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665CD479-4414-2D8F-6304-600DE606C5E2}"/>
              </a:ext>
            </a:extLst>
          </p:cNvPr>
          <p:cNvSpPr>
            <a:spLocks noGrp="1"/>
          </p:cNvSpPr>
          <p:nvPr>
            <p:ph type="dt" sz="half" idx="10"/>
          </p:nvPr>
        </p:nvSpPr>
        <p:spPr/>
        <p:txBody>
          <a:bodyPr/>
          <a:lstStyle/>
          <a:p>
            <a:fld id="{8D99D714-A6A2-4548-9624-5CF9079940B8}" type="datetimeFigureOut">
              <a:rPr lang="en-IE" smtClean="0"/>
              <a:t>20/08/2026</a:t>
            </a:fld>
            <a:endParaRPr lang="en-IE"/>
          </a:p>
        </p:txBody>
      </p:sp>
      <p:sp>
        <p:nvSpPr>
          <p:cNvPr id="8" name="Footer Placeholder 7">
            <a:extLst>
              <a:ext uri="{FF2B5EF4-FFF2-40B4-BE49-F238E27FC236}">
                <a16:creationId xmlns:a16="http://schemas.microsoft.com/office/drawing/2014/main" id="{395E3A32-0869-9BCE-8457-F51159985F5F}"/>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91B655AC-D20B-5F2D-BEB4-9E55A8755FB7}"/>
              </a:ext>
            </a:extLst>
          </p:cNvPr>
          <p:cNvSpPr>
            <a:spLocks noGrp="1"/>
          </p:cNvSpPr>
          <p:nvPr>
            <p:ph type="sldNum" sz="quarter" idx="12"/>
          </p:nvPr>
        </p:nvSpPr>
        <p:spPr/>
        <p:txBody>
          <a:bodyPr/>
          <a:lstStyle/>
          <a:p>
            <a:fld id="{531830BC-00D5-404A-BBCB-FBA2F98E0C61}" type="slidenum">
              <a:rPr lang="en-IE" smtClean="0"/>
              <a:t>‹#›</a:t>
            </a:fld>
            <a:endParaRPr lang="en-IE"/>
          </a:p>
        </p:txBody>
      </p:sp>
    </p:spTree>
    <p:extLst>
      <p:ext uri="{BB962C8B-B14F-4D97-AF65-F5344CB8AC3E}">
        <p14:creationId xmlns:p14="http://schemas.microsoft.com/office/powerpoint/2010/main" val="2895814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5AEA5-3E72-929C-AE40-468B6282A20D}"/>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44AC57EB-86D5-96E4-E2D9-49DBF75B26F0}"/>
              </a:ext>
            </a:extLst>
          </p:cNvPr>
          <p:cNvSpPr>
            <a:spLocks noGrp="1"/>
          </p:cNvSpPr>
          <p:nvPr>
            <p:ph type="dt" sz="half" idx="10"/>
          </p:nvPr>
        </p:nvSpPr>
        <p:spPr/>
        <p:txBody>
          <a:bodyPr/>
          <a:lstStyle/>
          <a:p>
            <a:fld id="{8D99D714-A6A2-4548-9624-5CF9079940B8}" type="datetimeFigureOut">
              <a:rPr lang="en-IE" smtClean="0"/>
              <a:t>20/08/2026</a:t>
            </a:fld>
            <a:endParaRPr lang="en-IE"/>
          </a:p>
        </p:txBody>
      </p:sp>
      <p:sp>
        <p:nvSpPr>
          <p:cNvPr id="4" name="Footer Placeholder 3">
            <a:extLst>
              <a:ext uri="{FF2B5EF4-FFF2-40B4-BE49-F238E27FC236}">
                <a16:creationId xmlns:a16="http://schemas.microsoft.com/office/drawing/2014/main" id="{F5DB6F8C-25EF-A337-31BA-6F2ADEDDD026}"/>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26930C18-DFCB-6347-9CAC-F8CDB8FD2DDC}"/>
              </a:ext>
            </a:extLst>
          </p:cNvPr>
          <p:cNvSpPr>
            <a:spLocks noGrp="1"/>
          </p:cNvSpPr>
          <p:nvPr>
            <p:ph type="sldNum" sz="quarter" idx="12"/>
          </p:nvPr>
        </p:nvSpPr>
        <p:spPr/>
        <p:txBody>
          <a:bodyPr/>
          <a:lstStyle/>
          <a:p>
            <a:fld id="{531830BC-00D5-404A-BBCB-FBA2F98E0C61}" type="slidenum">
              <a:rPr lang="en-IE" smtClean="0"/>
              <a:t>‹#›</a:t>
            </a:fld>
            <a:endParaRPr lang="en-IE"/>
          </a:p>
        </p:txBody>
      </p:sp>
    </p:spTree>
    <p:extLst>
      <p:ext uri="{BB962C8B-B14F-4D97-AF65-F5344CB8AC3E}">
        <p14:creationId xmlns:p14="http://schemas.microsoft.com/office/powerpoint/2010/main" val="113350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96CAF8-62B9-340D-C37A-603687C20643}"/>
              </a:ext>
            </a:extLst>
          </p:cNvPr>
          <p:cNvSpPr>
            <a:spLocks noGrp="1"/>
          </p:cNvSpPr>
          <p:nvPr>
            <p:ph type="dt" sz="half" idx="10"/>
          </p:nvPr>
        </p:nvSpPr>
        <p:spPr/>
        <p:txBody>
          <a:bodyPr/>
          <a:lstStyle/>
          <a:p>
            <a:fld id="{8D99D714-A6A2-4548-9624-5CF9079940B8}" type="datetimeFigureOut">
              <a:rPr lang="en-IE" smtClean="0"/>
              <a:t>20/08/2026</a:t>
            </a:fld>
            <a:endParaRPr lang="en-IE"/>
          </a:p>
        </p:txBody>
      </p:sp>
      <p:sp>
        <p:nvSpPr>
          <p:cNvPr id="3" name="Footer Placeholder 2">
            <a:extLst>
              <a:ext uri="{FF2B5EF4-FFF2-40B4-BE49-F238E27FC236}">
                <a16:creationId xmlns:a16="http://schemas.microsoft.com/office/drawing/2014/main" id="{AFE0A4B8-4BE1-37D4-201B-18BDDBD78115}"/>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FC76C3CD-8A82-C1D7-747E-BF5F6A6DE63E}"/>
              </a:ext>
            </a:extLst>
          </p:cNvPr>
          <p:cNvSpPr>
            <a:spLocks noGrp="1"/>
          </p:cNvSpPr>
          <p:nvPr>
            <p:ph type="sldNum" sz="quarter" idx="12"/>
          </p:nvPr>
        </p:nvSpPr>
        <p:spPr/>
        <p:txBody>
          <a:bodyPr/>
          <a:lstStyle/>
          <a:p>
            <a:fld id="{531830BC-00D5-404A-BBCB-FBA2F98E0C61}" type="slidenum">
              <a:rPr lang="en-IE" smtClean="0"/>
              <a:t>‹#›</a:t>
            </a:fld>
            <a:endParaRPr lang="en-IE"/>
          </a:p>
        </p:txBody>
      </p:sp>
    </p:spTree>
    <p:extLst>
      <p:ext uri="{BB962C8B-B14F-4D97-AF65-F5344CB8AC3E}">
        <p14:creationId xmlns:p14="http://schemas.microsoft.com/office/powerpoint/2010/main" val="3746147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AE770-4F87-2C02-E83B-21670B67D2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B6570301-C382-4ED9-72D1-30CF75C9C4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BA60E124-65D9-B690-CE1A-7136EBCA35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796E17-63AC-32E2-7369-97C0156F70BC}"/>
              </a:ext>
            </a:extLst>
          </p:cNvPr>
          <p:cNvSpPr>
            <a:spLocks noGrp="1"/>
          </p:cNvSpPr>
          <p:nvPr>
            <p:ph type="dt" sz="half" idx="10"/>
          </p:nvPr>
        </p:nvSpPr>
        <p:spPr/>
        <p:txBody>
          <a:bodyPr/>
          <a:lstStyle/>
          <a:p>
            <a:fld id="{8D99D714-A6A2-4548-9624-5CF9079940B8}" type="datetimeFigureOut">
              <a:rPr lang="en-IE" smtClean="0"/>
              <a:t>20/08/2026</a:t>
            </a:fld>
            <a:endParaRPr lang="en-IE"/>
          </a:p>
        </p:txBody>
      </p:sp>
      <p:sp>
        <p:nvSpPr>
          <p:cNvPr id="6" name="Footer Placeholder 5">
            <a:extLst>
              <a:ext uri="{FF2B5EF4-FFF2-40B4-BE49-F238E27FC236}">
                <a16:creationId xmlns:a16="http://schemas.microsoft.com/office/drawing/2014/main" id="{1FDB6055-723B-7698-BFF1-69BA77B8D17D}"/>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4DE49583-BE73-0D03-5BC1-A9E990FC5D25}"/>
              </a:ext>
            </a:extLst>
          </p:cNvPr>
          <p:cNvSpPr>
            <a:spLocks noGrp="1"/>
          </p:cNvSpPr>
          <p:nvPr>
            <p:ph type="sldNum" sz="quarter" idx="12"/>
          </p:nvPr>
        </p:nvSpPr>
        <p:spPr/>
        <p:txBody>
          <a:bodyPr/>
          <a:lstStyle/>
          <a:p>
            <a:fld id="{531830BC-00D5-404A-BBCB-FBA2F98E0C61}" type="slidenum">
              <a:rPr lang="en-IE" smtClean="0"/>
              <a:t>‹#›</a:t>
            </a:fld>
            <a:endParaRPr lang="en-IE"/>
          </a:p>
        </p:txBody>
      </p:sp>
    </p:spTree>
    <p:extLst>
      <p:ext uri="{BB962C8B-B14F-4D97-AF65-F5344CB8AC3E}">
        <p14:creationId xmlns:p14="http://schemas.microsoft.com/office/powerpoint/2010/main" val="3604249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94B5C-6E41-274E-8174-A665F1B349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E5015EE8-9667-52F4-6536-7001AB13C9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7F380416-6267-78AC-1673-40CE9011D2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823B42E-9FDE-A16F-B484-474FCE111F63}"/>
              </a:ext>
            </a:extLst>
          </p:cNvPr>
          <p:cNvSpPr>
            <a:spLocks noGrp="1"/>
          </p:cNvSpPr>
          <p:nvPr>
            <p:ph type="dt" sz="half" idx="10"/>
          </p:nvPr>
        </p:nvSpPr>
        <p:spPr/>
        <p:txBody>
          <a:bodyPr/>
          <a:lstStyle/>
          <a:p>
            <a:fld id="{8D99D714-A6A2-4548-9624-5CF9079940B8}" type="datetimeFigureOut">
              <a:rPr lang="en-IE" smtClean="0"/>
              <a:t>20/08/2026</a:t>
            </a:fld>
            <a:endParaRPr lang="en-IE"/>
          </a:p>
        </p:txBody>
      </p:sp>
      <p:sp>
        <p:nvSpPr>
          <p:cNvPr id="6" name="Footer Placeholder 5">
            <a:extLst>
              <a:ext uri="{FF2B5EF4-FFF2-40B4-BE49-F238E27FC236}">
                <a16:creationId xmlns:a16="http://schemas.microsoft.com/office/drawing/2014/main" id="{3249C2F7-58B0-C376-7EC8-D76CC05147C7}"/>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EC0DD297-18D9-A9B3-CDD3-ADBBD5A3FDF9}"/>
              </a:ext>
            </a:extLst>
          </p:cNvPr>
          <p:cNvSpPr>
            <a:spLocks noGrp="1"/>
          </p:cNvSpPr>
          <p:nvPr>
            <p:ph type="sldNum" sz="quarter" idx="12"/>
          </p:nvPr>
        </p:nvSpPr>
        <p:spPr/>
        <p:txBody>
          <a:bodyPr/>
          <a:lstStyle/>
          <a:p>
            <a:fld id="{531830BC-00D5-404A-BBCB-FBA2F98E0C61}" type="slidenum">
              <a:rPr lang="en-IE" smtClean="0"/>
              <a:t>‹#›</a:t>
            </a:fld>
            <a:endParaRPr lang="en-IE"/>
          </a:p>
        </p:txBody>
      </p:sp>
    </p:spTree>
    <p:extLst>
      <p:ext uri="{BB962C8B-B14F-4D97-AF65-F5344CB8AC3E}">
        <p14:creationId xmlns:p14="http://schemas.microsoft.com/office/powerpoint/2010/main" val="550913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897DF7-6F75-7207-A9C1-B7F149C555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B19747BE-DE0B-9C89-C941-90675A634B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EEDB51B-566E-35C7-B9F0-926BF52FA7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D99D714-A6A2-4548-9624-5CF9079940B8}" type="datetimeFigureOut">
              <a:rPr lang="en-IE" smtClean="0"/>
              <a:t>20/08/2026</a:t>
            </a:fld>
            <a:endParaRPr lang="en-IE"/>
          </a:p>
        </p:txBody>
      </p:sp>
      <p:sp>
        <p:nvSpPr>
          <p:cNvPr id="5" name="Footer Placeholder 4">
            <a:extLst>
              <a:ext uri="{FF2B5EF4-FFF2-40B4-BE49-F238E27FC236}">
                <a16:creationId xmlns:a16="http://schemas.microsoft.com/office/drawing/2014/main" id="{63088422-4365-FDC2-DF1C-D7CC1F0963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E"/>
          </a:p>
        </p:txBody>
      </p:sp>
      <p:sp>
        <p:nvSpPr>
          <p:cNvPr id="6" name="Slide Number Placeholder 5">
            <a:extLst>
              <a:ext uri="{FF2B5EF4-FFF2-40B4-BE49-F238E27FC236}">
                <a16:creationId xmlns:a16="http://schemas.microsoft.com/office/drawing/2014/main" id="{0BE6EED2-0ABC-E1F2-E3B2-9215BA6565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31830BC-00D5-404A-BBCB-FBA2F98E0C61}" type="slidenum">
              <a:rPr lang="en-IE" smtClean="0"/>
              <a:t>‹#›</a:t>
            </a:fld>
            <a:endParaRPr lang="en-IE"/>
          </a:p>
        </p:txBody>
      </p:sp>
    </p:spTree>
    <p:extLst>
      <p:ext uri="{BB962C8B-B14F-4D97-AF65-F5344CB8AC3E}">
        <p14:creationId xmlns:p14="http://schemas.microsoft.com/office/powerpoint/2010/main" val="32212037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016AAED-E550-F7C8-3D3F-9947C3C71115}"/>
              </a:ext>
            </a:extLst>
          </p:cNvPr>
          <p:cNvPicPr>
            <a:picLocks noChangeAspect="1"/>
          </p:cNvPicPr>
          <p:nvPr/>
        </p:nvPicPr>
        <p:blipFill>
          <a:blip r:embed="rId2"/>
          <a:stretch>
            <a:fillRect/>
          </a:stretch>
        </p:blipFill>
        <p:spPr>
          <a:xfrm>
            <a:off x="617855" y="319405"/>
            <a:ext cx="2673985" cy="1120775"/>
          </a:xfrm>
          <a:prstGeom prst="rect">
            <a:avLst/>
          </a:prstGeom>
        </p:spPr>
      </p:pic>
      <p:pic>
        <p:nvPicPr>
          <p:cNvPr id="5" name="Picture 4">
            <a:extLst>
              <a:ext uri="{FF2B5EF4-FFF2-40B4-BE49-F238E27FC236}">
                <a16:creationId xmlns:a16="http://schemas.microsoft.com/office/drawing/2014/main" id="{1FA07033-5C52-3E16-4AC5-C6F236AB5C22}"/>
              </a:ext>
            </a:extLst>
          </p:cNvPr>
          <p:cNvPicPr>
            <a:picLocks noChangeAspect="1"/>
          </p:cNvPicPr>
          <p:nvPr/>
        </p:nvPicPr>
        <p:blipFill>
          <a:blip r:embed="rId3"/>
          <a:stretch>
            <a:fillRect/>
          </a:stretch>
        </p:blipFill>
        <p:spPr>
          <a:xfrm>
            <a:off x="9518015" y="0"/>
            <a:ext cx="2673985" cy="6858000"/>
          </a:xfrm>
          <a:prstGeom prst="rect">
            <a:avLst/>
          </a:prstGeom>
        </p:spPr>
      </p:pic>
      <p:sp>
        <p:nvSpPr>
          <p:cNvPr id="6" name="TextBox 5">
            <a:extLst>
              <a:ext uri="{FF2B5EF4-FFF2-40B4-BE49-F238E27FC236}">
                <a16:creationId xmlns:a16="http://schemas.microsoft.com/office/drawing/2014/main" id="{38F35C0E-F8F7-0FF5-A733-51CBBBEF8246}"/>
              </a:ext>
            </a:extLst>
          </p:cNvPr>
          <p:cNvSpPr txBox="1"/>
          <p:nvPr/>
        </p:nvSpPr>
        <p:spPr>
          <a:xfrm>
            <a:off x="388620" y="1920240"/>
            <a:ext cx="8789670" cy="4247317"/>
          </a:xfrm>
          <a:prstGeom prst="rect">
            <a:avLst/>
          </a:prstGeom>
          <a:noFill/>
        </p:spPr>
        <p:txBody>
          <a:bodyPr wrap="square" rtlCol="0">
            <a:spAutoFit/>
          </a:bodyPr>
          <a:lstStyle/>
          <a:p>
            <a:r>
              <a:rPr lang="en-IE" b="1" dirty="0"/>
              <a:t>Viewing of Examination Script(s)</a:t>
            </a:r>
          </a:p>
          <a:p>
            <a:endParaRPr lang="en-IE" b="1" dirty="0"/>
          </a:p>
          <a:p>
            <a:r>
              <a:rPr lang="en-IE" sz="1200" dirty="0">
                <a:latin typeface="Calibri" panose="020F0502020204030204" pitchFamily="34" charset="0"/>
                <a:ea typeface="Calibri" panose="020F0502020204030204" pitchFamily="34" charset="0"/>
                <a:cs typeface="Calibri" panose="020F0502020204030204" pitchFamily="34" charset="0"/>
              </a:rPr>
              <a:t>A Candidate may apply to the Exams Office to inspect his/her marked examination script(s).</a:t>
            </a:r>
          </a:p>
          <a:p>
            <a:endParaRPr lang="en-IE" sz="1200" dirty="0">
              <a:latin typeface="Calibri" panose="020F0502020204030204" pitchFamily="34" charset="0"/>
              <a:ea typeface="Calibri" panose="020F0502020204030204" pitchFamily="34" charset="0"/>
              <a:cs typeface="Calibri" panose="020F0502020204030204" pitchFamily="34" charset="0"/>
            </a:endParaRPr>
          </a:p>
          <a:p>
            <a:r>
              <a:rPr lang="en-IE" sz="1200" dirty="0">
                <a:latin typeface="Calibri" panose="020F0502020204030204" pitchFamily="34" charset="0"/>
                <a:ea typeface="Calibri" panose="020F0502020204030204" pitchFamily="34" charset="0"/>
                <a:cs typeface="Calibri" panose="020F0502020204030204" pitchFamily="34" charset="0"/>
              </a:rPr>
              <a:t>An appointment will be arranged where an exam invigilator will accompany the Candidate to the specified venue where script(s) and any supporting material from the exam can be viewed. </a:t>
            </a:r>
          </a:p>
          <a:p>
            <a:endParaRPr lang="en-IE" sz="1200" dirty="0">
              <a:latin typeface="Calibri" panose="020F0502020204030204" pitchFamily="34" charset="0"/>
              <a:ea typeface="Calibri" panose="020F0502020204030204" pitchFamily="34" charset="0"/>
              <a:cs typeface="Calibri" panose="020F0502020204030204" pitchFamily="34" charset="0"/>
            </a:endParaRPr>
          </a:p>
          <a:p>
            <a:r>
              <a:rPr lang="en-IE" sz="1200" dirty="0">
                <a:latin typeface="Calibri" panose="020F0502020204030204" pitchFamily="34" charset="0"/>
                <a:ea typeface="Calibri" panose="020F0502020204030204" pitchFamily="34" charset="0"/>
                <a:cs typeface="Calibri" panose="020F0502020204030204" pitchFamily="34" charset="0"/>
              </a:rPr>
              <a:t>Please be aware of the following rules for viewing of script(s):</a:t>
            </a:r>
          </a:p>
          <a:p>
            <a:endParaRPr lang="en-IE" sz="1200" dirty="0">
              <a:latin typeface="Calibri" panose="020F0502020204030204" pitchFamily="34" charset="0"/>
              <a:ea typeface="Calibri" panose="020F0502020204030204" pitchFamily="34" charset="0"/>
              <a:cs typeface="Calibri" panose="020F0502020204030204" pitchFamily="34" charset="0"/>
            </a:endParaRPr>
          </a:p>
          <a:p>
            <a:pPr marL="171450" lvl="0" indent="-171450">
              <a:buFont typeface="Arial" panose="020B0604020202020204" pitchFamily="34" charset="0"/>
              <a:buChar char="•"/>
            </a:pPr>
            <a:r>
              <a:rPr lang="en-IE" sz="1200" b="1" dirty="0">
                <a:latin typeface="Calibri" panose="020F0502020204030204" pitchFamily="34" charset="0"/>
                <a:ea typeface="Calibri" panose="020F0502020204030204" pitchFamily="34" charset="0"/>
                <a:cs typeface="Calibri" panose="020F0502020204030204" pitchFamily="34" charset="0"/>
              </a:rPr>
              <a:t>The Candidate may not take notes or any photographs during the viewing.</a:t>
            </a:r>
          </a:p>
          <a:p>
            <a:pPr marL="171450" lvl="0" indent="-171450">
              <a:buFont typeface="Arial" panose="020B0604020202020204" pitchFamily="34" charset="0"/>
              <a:buChar char="•"/>
            </a:pPr>
            <a:r>
              <a:rPr lang="en-IE" sz="1200" b="1" dirty="0">
                <a:latin typeface="Calibri" panose="020F0502020204030204" pitchFamily="34" charset="0"/>
                <a:ea typeface="Calibri" panose="020F0502020204030204" pitchFamily="34" charset="0"/>
                <a:cs typeface="Calibri" panose="020F0502020204030204" pitchFamily="34" charset="0"/>
              </a:rPr>
              <a:t>The Candidate is permitted to have somebody accompany them to the viewing, provided this person is not a member of academic staff at TUS.</a:t>
            </a:r>
          </a:p>
          <a:p>
            <a:pPr marL="171450" lvl="0" indent="-171450">
              <a:buFont typeface="Arial" panose="020B0604020202020204" pitchFamily="34" charset="0"/>
              <a:buChar char="•"/>
            </a:pPr>
            <a:r>
              <a:rPr lang="en-IE" sz="1200" b="1" dirty="0">
                <a:latin typeface="Calibri" panose="020F0502020204030204" pitchFamily="34" charset="0"/>
                <a:ea typeface="Calibri" panose="020F0502020204030204" pitchFamily="34" charset="0"/>
                <a:cs typeface="Calibri" panose="020F0502020204030204" pitchFamily="34" charset="0"/>
              </a:rPr>
              <a:t>Candidates are not allowed to remove scripts from the room or make copies.</a:t>
            </a:r>
          </a:p>
          <a:p>
            <a:pPr marL="171450" lvl="0" indent="-171450">
              <a:buFont typeface="Arial" panose="020B0604020202020204" pitchFamily="34" charset="0"/>
              <a:buChar char="•"/>
            </a:pPr>
            <a:r>
              <a:rPr lang="en-IE" sz="1200" b="1" dirty="0">
                <a:latin typeface="Calibri" panose="020F0502020204030204" pitchFamily="34" charset="0"/>
                <a:ea typeface="Calibri" panose="020F0502020204030204" pitchFamily="34" charset="0"/>
                <a:cs typeface="Calibri" panose="020F0502020204030204" pitchFamily="34" charset="0"/>
              </a:rPr>
              <a:t>The Candidate must present their student ID card or some form of photographic identification in order to view script(s).</a:t>
            </a:r>
          </a:p>
          <a:p>
            <a:pPr marL="171450" lvl="0" indent="-171450">
              <a:buFont typeface="Arial" panose="020B0604020202020204" pitchFamily="34" charset="0"/>
              <a:buChar char="•"/>
            </a:pPr>
            <a:endParaRPr lang="en-IE" sz="1200" dirty="0">
              <a:latin typeface="Calibri" panose="020F0502020204030204" pitchFamily="34" charset="0"/>
              <a:ea typeface="Calibri" panose="020F0502020204030204" pitchFamily="34" charset="0"/>
              <a:cs typeface="Calibri" panose="020F0502020204030204" pitchFamily="34" charset="0"/>
            </a:endParaRPr>
          </a:p>
          <a:p>
            <a:r>
              <a:rPr lang="en-IE" sz="1200" dirty="0">
                <a:latin typeface="Calibri" panose="020F0502020204030204" pitchFamily="34" charset="0"/>
                <a:ea typeface="Calibri" panose="020F0502020204030204" pitchFamily="34" charset="0"/>
                <a:cs typeface="Calibri" panose="020F0502020204030204" pitchFamily="34" charset="0"/>
              </a:rPr>
              <a:t>Please allow sufficient time for the Exams Office to locate the requested script(s) and organise for an invigilator to be available at suitable time and venue.</a:t>
            </a:r>
          </a:p>
          <a:p>
            <a:endParaRPr lang="en-IE" sz="1200" dirty="0">
              <a:latin typeface="Calibri" panose="020F0502020204030204" pitchFamily="34" charset="0"/>
              <a:ea typeface="Calibri" panose="020F0502020204030204" pitchFamily="34" charset="0"/>
              <a:cs typeface="Calibri" panose="020F0502020204030204" pitchFamily="34" charset="0"/>
            </a:endParaRPr>
          </a:p>
          <a:p>
            <a:r>
              <a:rPr lang="en-IE" sz="1200" dirty="0">
                <a:latin typeface="Calibri" panose="020F0502020204030204" pitchFamily="34" charset="0"/>
                <a:ea typeface="Calibri" panose="020F0502020204030204" pitchFamily="34" charset="0"/>
                <a:cs typeface="Calibri" panose="020F0502020204030204" pitchFamily="34" charset="0"/>
              </a:rPr>
              <a:t>Upon viewing of scripts, if an error is found in the calculation of marks or if the Candidate is unhappy with the marks recorded, the Candidate can apply to have the script(s) rechecked by applying for a Review.</a:t>
            </a:r>
          </a:p>
          <a:p>
            <a:endParaRPr lang="en-IE" dirty="0"/>
          </a:p>
        </p:txBody>
      </p:sp>
    </p:spTree>
    <p:extLst>
      <p:ext uri="{BB962C8B-B14F-4D97-AF65-F5344CB8AC3E}">
        <p14:creationId xmlns:p14="http://schemas.microsoft.com/office/powerpoint/2010/main" val="9127620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956b261a-ce7d-4d30-a01c-e57933ebf117}" enabled="1" method="Privileged" siteId="{068b196a-2d57-407f-a70d-3c0571c3266a}" contentBits="0" removed="0"/>
</clbl:labelList>
</file>

<file path=docProps/app.xml><?xml version="1.0" encoding="utf-8"?>
<Properties xmlns="http://schemas.openxmlformats.org/officeDocument/2006/extended-properties" xmlns:vt="http://schemas.openxmlformats.org/officeDocument/2006/docPropsVTypes">
  <TotalTime>5</TotalTime>
  <Words>222</Words>
  <Application>Microsoft Office PowerPoint</Application>
  <PresentationFormat>Widescreen</PresentationFormat>
  <Paragraphs>16</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Aptos Display</vt:lpstr>
      <vt:lpstr>Arial</vt:lpstr>
      <vt:lpstr>Calibri</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Yvonne Foote</dc:creator>
  <cp:lastModifiedBy>Yvonne Foote</cp:lastModifiedBy>
  <cp:revision>1</cp:revision>
  <dcterms:created xsi:type="dcterms:W3CDTF">2026-08-20T09:41:47Z</dcterms:created>
  <dcterms:modified xsi:type="dcterms:W3CDTF">2026-08-20T09:47:27Z</dcterms:modified>
</cp:coreProperties>
</file>