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2462" autoAdjust="0"/>
  </p:normalViewPr>
  <p:slideViewPr>
    <p:cSldViewPr snapToGrid="0">
      <p:cViewPr varScale="1">
        <p:scale>
          <a:sx n="98" d="100"/>
          <a:sy n="98" d="100"/>
        </p:scale>
        <p:origin x="3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B9A18-F0D3-AA0B-6C9E-F2712D938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737DD0-041C-AD7B-152A-E21C2E30B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DC2F0-F565-B41B-5351-2D2AA598B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A6FA5-C80D-6B14-DFC8-200BA422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3ED30-A575-BE74-C8E6-722293DD4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286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1552E-9FEE-7FF8-A8FF-5173F7F5B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16FC9-0BFA-A378-D8E1-CCA205466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B4A57-F38A-447D-F2D3-609266C27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9CB88-7A2B-7649-294C-010A0582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47D8F-E469-18CB-265A-74145A28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403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E5CFAC-A40D-0A3E-8451-A5C29A6F7B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E9986-8EA6-FE50-E04F-2FF4C73DF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5627C-4EF9-146E-1210-23D04DF5D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A13EB-D09E-D7DC-3212-CAB9CC459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9FB40-7BCB-9EA2-A349-B85A40BB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576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E8273-C53C-E2D0-3EDC-A1BE6891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BCBF2-2C60-2580-7167-7007D57C8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8435E-205B-BDE7-5362-8762E37E9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81278-8589-0CF0-A839-B9D5872DC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DB75A-6DF1-AE57-4CED-EBD3D93BA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886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7CDD7-21D9-C2BE-8E55-DA2083E6F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3C59B-7BFB-9925-6FAB-1D90C645D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45DED-0AA0-AFE9-C7CD-F3B95294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EAB23-352E-CFAA-E592-D3E27AD3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6BFDF-D8A5-4082-93A2-AC67804D4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817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81334-6A10-0164-0313-5D72E3B52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94FF0-7C8C-309C-1664-67676B74F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C31C61-29DA-4838-85B9-2DA2D83DB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64C3DF-DAA3-90CC-92EA-6813C179F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0E8E2-AFA0-D6BA-4164-A2405049E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93AED-0832-09B3-96E9-9F7C46C8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4194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33D24-2D3E-8C56-EF8F-27D17B223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BDF72-0059-4DA4-BB60-E34BEDA34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6ED72-1CF0-162E-1B21-2CEEFC568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F8CE18-E4F9-46D3-70AF-C24A16102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9827F8-B3AE-42E1-97AA-974BE3A184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FDC0D5-65B1-69AF-EFDF-BB89C21AF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367A78-3410-DB1D-5995-90ABF7ECD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F16CD4-D250-D4F9-0BC2-45BEFE981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1628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45D1-6F1A-501B-0769-C44BD5EDB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455F74-B324-E893-C8AB-5ACA69C62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D94913-A780-BEFB-4E72-9CFED86A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5A1D4-197A-1EF8-6ACB-568D5BB64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90827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A0BFC3-7D96-35E6-4239-E58920297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A43C0-316B-A01D-BB1A-B3135C59F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67935-30FD-FA0E-7FEB-0542C5D1E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468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E0A2-5E29-A933-BEE1-F98BE4939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F8EC4-9355-D609-C824-447B7C419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AFB20-4665-F7E1-74E0-30BA7F346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C7336-71BA-F3ED-C336-DAE71F3C2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F2BBB-CF22-29F9-A2CB-59CF10EC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391E72-4582-0324-7AFF-A82E45782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088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42D6-5776-3E3C-AFCB-587CCAA59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D1728B-6FB0-49FE-C5F4-9E77168DB7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C4C28-1298-9F55-E922-3B2EF9CAC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95480-E630-2883-40F9-5C4EAE6FD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3F2A1B-25AA-1535-1892-78C529D7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A67B9-0D6D-7AE4-0512-9A63F0701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3467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F05D56-98B9-5D7E-5354-84F40A3C1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B013A-266C-6DAB-C7A0-6979169C9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2C610-FD48-F29C-A36C-953C50394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4AC464-276D-407B-8086-3B6195AB4643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D003B-F157-29AF-29A4-316F83BBE4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817B8-009A-93CF-B660-5A831990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AD4ACC-A47A-424A-B8BC-2901C01CE5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783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orms.office.com/e/7bn9PCiXxM?origin=lprLi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6AAED-E550-F7C8-3D3F-9947C3C71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55" y="319405"/>
            <a:ext cx="2673985" cy="1120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A07033-5C52-3E16-4AC5-C6F236AB5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015" y="0"/>
            <a:ext cx="26739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F35C0E-F8F7-0FF5-A733-51CBBBEF8246}"/>
              </a:ext>
            </a:extLst>
          </p:cNvPr>
          <p:cNvSpPr txBox="1"/>
          <p:nvPr/>
        </p:nvSpPr>
        <p:spPr>
          <a:xfrm>
            <a:off x="339982" y="1511678"/>
            <a:ext cx="878967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NOTE APPLICATIONS WILL OPEN AFTER RESULTS HAVE BEEN RELEASED.</a:t>
            </a:r>
          </a:p>
          <a:p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Candidate can apply during the application window by completing the 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review application form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Grounds for an Examination Review as set out below must strictly be adhered to when completing the application form:</a:t>
            </a:r>
          </a:p>
          <a:p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University is only prepared to consider requests for an Examination Review that are based on one of the following grounds:</a:t>
            </a:r>
          </a:p>
          <a:p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The examination regulations of the Institute have not been properly implemented, and where there is a prima facie case that this has had an adverse effect on the Candidates performance.</a:t>
            </a:r>
          </a:p>
          <a:p>
            <a:r>
              <a:rPr lang="en-IE" sz="1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endParaRPr lang="en-IE" sz="12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Compassionate/Extenuating circumstances related to the Candidate’s examination situation were made known to the Institute by the Candidate prior to or during or within 5 days of the examination concerned of which the Board of Examiners were unaware.</a:t>
            </a:r>
          </a:p>
          <a:p>
            <a:r>
              <a:rPr lang="en-IE" sz="1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endParaRPr lang="en-IE" sz="12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There has been an error in the recording and addition of marks on particular paper (Application for an administrative recheck of the recording and addition of marks)</a:t>
            </a:r>
          </a:p>
          <a:p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student may not appeal against the academic judgement of the examiners</a:t>
            </a:r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en-I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FEE: €50.00 per subject reviewed (CARD ONLY, payable by phone on 061 293200)</a:t>
            </a:r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note that applications for Review will not be processed without payment.</a:t>
            </a:r>
          </a:p>
          <a:p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closing date for review is always five working days after release of your exam results. Please make yourself aware of this date, specified above on schedule of results release.</a:t>
            </a:r>
          </a:p>
          <a:p>
            <a:r>
              <a:rPr lang="en-I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Important Note: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A recheck does not involve an academic re-examination or re-evaluation of the material presented by the student. It is simply a re-verification that all materials submitted were indeed marked and that the total marks were correctly calculated and notified to the student.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A63094-89E7-9EDD-2E6C-D61FD82C29DE}"/>
              </a:ext>
            </a:extLst>
          </p:cNvPr>
          <p:cNvSpPr txBox="1"/>
          <p:nvPr/>
        </p:nvSpPr>
        <p:spPr>
          <a:xfrm>
            <a:off x="4221804" y="535021"/>
            <a:ext cx="52140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of Examination Script(s)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1276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56b261a-ce7d-4d30-a01c-e57933ebf117}" enabled="1" method="Privileged" siteId="{068b196a-2d57-407f-a70d-3c0571c3266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Yvonne Foote</dc:creator>
  <cp:lastModifiedBy>Yvonne Foote</cp:lastModifiedBy>
  <cp:revision>1</cp:revision>
  <dcterms:created xsi:type="dcterms:W3CDTF">2026-08-20T09:48:26Z</dcterms:created>
  <dcterms:modified xsi:type="dcterms:W3CDTF">2026-08-20T09:52:44Z</dcterms:modified>
</cp:coreProperties>
</file>