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4D69AD-EBF1-4F5C-B5A1-C09BE1C07514}" v="3" dt="2026-08-20T13:16:12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Foote" userId="06bb1654-3e06-46be-9e76-2681e340d763" providerId="ADAL" clId="{9765B946-9034-4287-A58E-88592B0C2010}"/>
    <pc:docChg chg="modSld">
      <pc:chgData name="Yvonne Foote" userId="06bb1654-3e06-46be-9e76-2681e340d763" providerId="ADAL" clId="{9765B946-9034-4287-A58E-88592B0C2010}" dt="2026-08-20T14:05:04.698" v="33" actId="20577"/>
      <pc:docMkLst>
        <pc:docMk/>
      </pc:docMkLst>
      <pc:sldChg chg="modSp mod">
        <pc:chgData name="Yvonne Foote" userId="06bb1654-3e06-46be-9e76-2681e340d763" providerId="ADAL" clId="{9765B946-9034-4287-A58E-88592B0C2010}" dt="2026-08-20T14:05:04.698" v="33" actId="20577"/>
        <pc:sldMkLst>
          <pc:docMk/>
          <pc:sldMk cId="912762019" sldId="257"/>
        </pc:sldMkLst>
        <pc:spChg chg="mod">
          <ac:chgData name="Yvonne Foote" userId="06bb1654-3e06-46be-9e76-2681e340d763" providerId="ADAL" clId="{9765B946-9034-4287-A58E-88592B0C2010}" dt="2026-08-20T14:04:54.161" v="11" actId="20577"/>
          <ac:spMkLst>
            <pc:docMk/>
            <pc:sldMk cId="912762019" sldId="257"/>
            <ac:spMk id="6" creationId="{38F35C0E-F8F7-0FF5-A733-51CBBBEF8246}"/>
          </ac:spMkLst>
        </pc:spChg>
        <pc:spChg chg="mod">
          <ac:chgData name="Yvonne Foote" userId="06bb1654-3e06-46be-9e76-2681e340d763" providerId="ADAL" clId="{9765B946-9034-4287-A58E-88592B0C2010}" dt="2026-08-20T14:05:04.698" v="33" actId="20577"/>
          <ac:spMkLst>
            <pc:docMk/>
            <pc:sldMk cId="912762019" sldId="257"/>
            <ac:spMk id="9" creationId="{AAD91CD7-3B28-D5E3-2A6A-346496769E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17192-57AD-79CC-E1E0-48EEDE19D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60184-908D-52B1-0E6E-F083048E7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6A7E7-B32B-EF55-DDE3-049B3D75B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433B2-F599-BD41-35A3-EAC1ABC8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D4D0A-FF72-486B-80D4-6ECD8C97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83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BE84A-2B68-5A76-369A-095F82E5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142C-D456-3493-C606-C8011756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75D63-A62F-767D-8528-760F0E8F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64CAD-7212-A71C-5E42-DBCD4080B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5503F-B651-64AB-D10F-18D6E5BB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451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3DADB-5C72-D21E-47D6-0A6F0EBB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46BB6-2E40-969F-D513-4AB9BB682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12CA8-22B7-B885-6774-02569407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1A966-6D6F-E0E3-5E2D-5A9ACA69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6F122-9DFE-FB16-FD71-0FE59867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294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22FA9-1B26-60FB-1F4F-C6C7BC30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02B4F-8AF1-438A-8ED5-556BA1493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6FFDC-6990-0793-E29C-A88DDF41D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C88FD-AE93-5D5B-E685-392D0D16C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EFA20-A173-2F39-12A4-2AAEC5B1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78FE8-0926-8B9C-EE28-A635F1FEE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986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BBD8-E8DF-98F5-AF21-17A3D413B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F18B-631E-C834-E4F4-395935C9B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CD363-6381-8D20-4887-D87E9C281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D2454-7452-6107-2301-222B37CF4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FE3F6-42B3-2F73-1D11-EDA910BBF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1A628C-A140-6479-EE99-0022769F7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7A297-BC8F-2E9B-8A08-E0E7B2AFE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F902F6-DB12-80BE-A28B-A33ED245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38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A06-74E9-8B18-9308-9A570732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6FCF24-92B3-32F5-AF00-56A77BBD1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0AC06-CD15-C84E-58FF-70461EF1E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6D1FE-75BA-E102-F97E-76CD6C6C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931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F493C-5136-4181-448C-102E6F1C3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5129A-0EA5-1E40-3EC6-B6D1F0A3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368A0-C39C-1A31-4F00-1B4754D80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591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89DF-7473-48D6-4965-44DD374A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76E43-62B5-E967-2F05-57A46373B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FE10D-6777-6087-9788-F57F7A71B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F5FA1-1823-43B3-AC14-DDF877DF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B5E83-9486-863F-9BB3-549BE42E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CB3EB-E192-0BBD-91DE-C153A4599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21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9E9D-BE84-D063-9D54-3680FE9A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B4E6-6FEF-6B16-E11A-A1B46931DA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24B3F-4B29-C13C-0E26-AB2AEA8D3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9FD67-A13A-B945-3B83-41A5D518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9D307-EAE4-DE9B-2068-17050645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7A66E-5C83-4E7D-8439-85D54F3C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607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1A8A-8C86-418E-5944-666145D1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52C0C-87C5-505D-81F3-CCF30CFB5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90279-7B9C-096A-24CB-AC27BA422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76D01-6957-ED6D-5EC8-5EAAA164B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90F82-749F-6832-B785-06E8FF64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375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8A7E53-C5A1-4250-58E0-DADCB0429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0C3F2-904B-DD9A-5357-6FA365453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AFD7C-1A6A-BB9C-7D5F-F0B11B7D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13D11-D2FF-8D8A-8AFB-BB30B60AD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57B3-189D-EE41-C608-47DAC9CE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821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C5B17C-4EC4-E5A6-7807-F699AF20F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4D584-B7F7-7FE6-77D1-A541E48DD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21AD3-3018-4E4A-09D7-048787F7BE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AC4CF-F450-D5A4-FD04-424592EC7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6F01A-03A0-31C6-0FA4-52648CE58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598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hyperlink" Target="tel:061293200" TargetMode="External"/><Relationship Id="rId4" Type="http://schemas.openxmlformats.org/officeDocument/2006/relationships/hyperlink" Target="https://forms.office.com/pages/responsepage.aspx?id=ahmLBlctf0CnDTwFccMmamDsb7CNwyhFpIRV4jGbUuJURFgzNjdHVlgwNlQ2OU4yQ0RNWlhPWUpQNS4u&amp;route=shortur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6AAED-E550-F7C8-3D3F-9947C3C7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" y="632644"/>
            <a:ext cx="2673985" cy="112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A07033-5C52-3E16-4AC5-C6F236AB5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015" y="0"/>
            <a:ext cx="26739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F35C0E-F8F7-0FF5-A733-51CBBBEF8246}"/>
              </a:ext>
            </a:extLst>
          </p:cNvPr>
          <p:cNvSpPr txBox="1"/>
          <p:nvPr/>
        </p:nvSpPr>
        <p:spPr>
          <a:xfrm>
            <a:off x="426085" y="1909551"/>
            <a:ext cx="878967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Transcript of Results</a:t>
            </a: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all transcript requests please complete the </a:t>
            </a:r>
            <a:r>
              <a:rPr lang="en-IE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Transcript Request Form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Documents prior to 2010 -2011 or any hard copies incur a charge of €25. Payable by card only, by phone to 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061 293200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wish to request a hard copy of your transcript there is a €25 fee – you can pay this by credit or debit card over the phone or in person.  Please do not send your credit/debit card details by email.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hard copies of transcripts are printed on TUS headed paper and are verified, signed and stamped by Examinations Office staff.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TUS: Midlands Midwest will not use the personal information submitted on this form for anything other than processing this request. By submitting this form, you authorise TUS: Midlands Midwest to request and collect personal information for the purpose of processing your transcript request.</a:t>
            </a:r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allow 15 working days for all documentation processing.</a:t>
            </a:r>
          </a:p>
          <a:p>
            <a:b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IE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D91CD7-3B28-D5E3-2A6A-346496769E50}"/>
              </a:ext>
            </a:extLst>
          </p:cNvPr>
          <p:cNvSpPr txBox="1"/>
          <p:nvPr/>
        </p:nvSpPr>
        <p:spPr>
          <a:xfrm>
            <a:off x="4495800" y="931421"/>
            <a:ext cx="518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Transcript of Results</a:t>
            </a:r>
          </a:p>
        </p:txBody>
      </p:sp>
    </p:spTree>
    <p:extLst>
      <p:ext uri="{BB962C8B-B14F-4D97-AF65-F5344CB8AC3E}">
        <p14:creationId xmlns:p14="http://schemas.microsoft.com/office/powerpoint/2010/main" val="91276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56b261a-ce7d-4d30-a01c-e57933ebf117}" enabled="1" method="Privileged" siteId="{068b196a-2d57-407f-a70d-3c0571c3266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174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Yvonne Foote</dc:creator>
  <cp:lastModifiedBy>Yvonne Foote</cp:lastModifiedBy>
  <cp:revision>4</cp:revision>
  <dcterms:created xsi:type="dcterms:W3CDTF">2026-08-20T10:45:20Z</dcterms:created>
  <dcterms:modified xsi:type="dcterms:W3CDTF">2026-08-20T14:05:53Z</dcterms:modified>
</cp:coreProperties>
</file>