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94660"/>
  </p:normalViewPr>
  <p:slideViewPr>
    <p:cSldViewPr snapToGrid="0">
      <p:cViewPr varScale="1">
        <p:scale>
          <a:sx n="101" d="100"/>
          <a:sy n="101" d="100"/>
        </p:scale>
        <p:origin x="27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vonne Foote" userId="06bb1654-3e06-46be-9e76-2681e340d763" providerId="ADAL" clId="{9765B946-9034-4287-A58E-88592B0C2010}"/>
    <pc:docChg chg="modSld">
      <pc:chgData name="Yvonne Foote" userId="06bb1654-3e06-46be-9e76-2681e340d763" providerId="ADAL" clId="{9765B946-9034-4287-A58E-88592B0C2010}" dt="2026-08-20T14:26:18.396" v="39" actId="1076"/>
      <pc:docMkLst>
        <pc:docMk/>
      </pc:docMkLst>
      <pc:sldChg chg="modSp mod">
        <pc:chgData name="Yvonne Foote" userId="06bb1654-3e06-46be-9e76-2681e340d763" providerId="ADAL" clId="{9765B946-9034-4287-A58E-88592B0C2010}" dt="2026-08-20T14:26:18.396" v="39" actId="1076"/>
        <pc:sldMkLst>
          <pc:docMk/>
          <pc:sldMk cId="912762019" sldId="257"/>
        </pc:sldMkLst>
        <pc:spChg chg="mod">
          <ac:chgData name="Yvonne Foote" userId="06bb1654-3e06-46be-9e76-2681e340d763" providerId="ADAL" clId="{9765B946-9034-4287-A58E-88592B0C2010}" dt="2026-08-20T14:26:18.396" v="39" actId="1076"/>
          <ac:spMkLst>
            <pc:docMk/>
            <pc:sldMk cId="912762019" sldId="257"/>
            <ac:spMk id="6" creationId="{38F35C0E-F8F7-0FF5-A733-51CBBBEF8246}"/>
          </ac:spMkLst>
        </pc:spChg>
        <pc:spChg chg="mod">
          <ac:chgData name="Yvonne Foote" userId="06bb1654-3e06-46be-9e76-2681e340d763" providerId="ADAL" clId="{9765B946-9034-4287-A58E-88592B0C2010}" dt="2026-08-20T14:22:37.688" v="7" actId="1076"/>
          <ac:spMkLst>
            <pc:docMk/>
            <pc:sldMk cId="912762019" sldId="257"/>
            <ac:spMk id="9" creationId="{AAD91CD7-3B28-D5E3-2A6A-346496769E5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FB0D0-52FD-F6D4-CBD7-12758BC79E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a:extLst>
              <a:ext uri="{FF2B5EF4-FFF2-40B4-BE49-F238E27FC236}">
                <a16:creationId xmlns:a16="http://schemas.microsoft.com/office/drawing/2014/main" id="{540AE09E-F025-8950-2D29-E9E5088EEE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a:extLst>
              <a:ext uri="{FF2B5EF4-FFF2-40B4-BE49-F238E27FC236}">
                <a16:creationId xmlns:a16="http://schemas.microsoft.com/office/drawing/2014/main" id="{333325D4-49C1-9611-1CB0-E32DD4E27A74}"/>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5" name="Footer Placeholder 4">
            <a:extLst>
              <a:ext uri="{FF2B5EF4-FFF2-40B4-BE49-F238E27FC236}">
                <a16:creationId xmlns:a16="http://schemas.microsoft.com/office/drawing/2014/main" id="{308F636D-58E3-DC6E-7E86-3A9C46F3C05B}"/>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45B475B6-37CC-9EF1-5B40-6AC425289DCB}"/>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2414113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933D3-12D9-D598-9928-FA431F35962E}"/>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7E9EE7E9-02D5-9D18-1F5B-047C23AF49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FCFF77D7-64AE-A3F3-CC92-3D3058BD0A35}"/>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5" name="Footer Placeholder 4">
            <a:extLst>
              <a:ext uri="{FF2B5EF4-FFF2-40B4-BE49-F238E27FC236}">
                <a16:creationId xmlns:a16="http://schemas.microsoft.com/office/drawing/2014/main" id="{BF658150-1F2F-CB60-9113-1AD9EE6F93CF}"/>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389362B8-4D53-66F0-DADC-E1C90C54877C}"/>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3421512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B6880-64AE-68C4-72DC-D4E70CAFD7B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a:extLst>
              <a:ext uri="{FF2B5EF4-FFF2-40B4-BE49-F238E27FC236}">
                <a16:creationId xmlns:a16="http://schemas.microsoft.com/office/drawing/2014/main" id="{8E0838FE-60C4-B946-E6B0-7CB82EFCE75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A99BAB-E5F6-273D-26D0-ED4FB6E0A692}"/>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5" name="Footer Placeholder 4">
            <a:extLst>
              <a:ext uri="{FF2B5EF4-FFF2-40B4-BE49-F238E27FC236}">
                <a16:creationId xmlns:a16="http://schemas.microsoft.com/office/drawing/2014/main" id="{24AE2560-6884-90C8-C76A-C3610C103F7E}"/>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03BFCCAD-5E3B-DC74-270F-7A5DAFA39475}"/>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374551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78373-E514-9AEF-FDE9-3BF14C199A20}"/>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8BAFCB9A-7DA9-AC0C-FAB3-CA0EBC2B76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a:extLst>
              <a:ext uri="{FF2B5EF4-FFF2-40B4-BE49-F238E27FC236}">
                <a16:creationId xmlns:a16="http://schemas.microsoft.com/office/drawing/2014/main" id="{F7BD6B35-47E7-93D1-3D00-246D8D68F02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a:extLst>
              <a:ext uri="{FF2B5EF4-FFF2-40B4-BE49-F238E27FC236}">
                <a16:creationId xmlns:a16="http://schemas.microsoft.com/office/drawing/2014/main" id="{3A654D0C-6308-E5D4-7534-C1D8F76B79BB}"/>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6" name="Footer Placeholder 5">
            <a:extLst>
              <a:ext uri="{FF2B5EF4-FFF2-40B4-BE49-F238E27FC236}">
                <a16:creationId xmlns:a16="http://schemas.microsoft.com/office/drawing/2014/main" id="{E15B45F8-E29E-3ECE-71F3-BF91FC93CE8B}"/>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6505F17C-7733-928E-4177-4EC95909EE34}"/>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4291736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AA3F1-ED81-DF8B-A660-4391A8ABE0EA}"/>
              </a:ext>
            </a:extLst>
          </p:cNvPr>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a:extLst>
              <a:ext uri="{FF2B5EF4-FFF2-40B4-BE49-F238E27FC236}">
                <a16:creationId xmlns:a16="http://schemas.microsoft.com/office/drawing/2014/main" id="{7A2E564D-9312-D43F-A9B7-438CC1AB87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C6A0E1E-42F9-3508-009F-ABFA260032C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a:extLst>
              <a:ext uri="{FF2B5EF4-FFF2-40B4-BE49-F238E27FC236}">
                <a16:creationId xmlns:a16="http://schemas.microsoft.com/office/drawing/2014/main" id="{C63F8A0F-E095-3A32-BA04-542DD5D8B6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9CD77E1-7EB9-7EF8-9C4C-D817AA83E26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a:extLst>
              <a:ext uri="{FF2B5EF4-FFF2-40B4-BE49-F238E27FC236}">
                <a16:creationId xmlns:a16="http://schemas.microsoft.com/office/drawing/2014/main" id="{48214209-A024-4376-AD52-2A86C6B16220}"/>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8" name="Footer Placeholder 7">
            <a:extLst>
              <a:ext uri="{FF2B5EF4-FFF2-40B4-BE49-F238E27FC236}">
                <a16:creationId xmlns:a16="http://schemas.microsoft.com/office/drawing/2014/main" id="{41A9C70B-B9B0-6AA1-D48C-11BB741512D6}"/>
              </a:ext>
            </a:extLst>
          </p:cNvPr>
          <p:cNvSpPr>
            <a:spLocks noGrp="1"/>
          </p:cNvSpPr>
          <p:nvPr>
            <p:ph type="ftr" sz="quarter" idx="11"/>
          </p:nvPr>
        </p:nvSpPr>
        <p:spPr/>
        <p:txBody>
          <a:bodyPr/>
          <a:lstStyle/>
          <a:p>
            <a:endParaRPr lang="en-IE"/>
          </a:p>
        </p:txBody>
      </p:sp>
      <p:sp>
        <p:nvSpPr>
          <p:cNvPr id="9" name="Slide Number Placeholder 8">
            <a:extLst>
              <a:ext uri="{FF2B5EF4-FFF2-40B4-BE49-F238E27FC236}">
                <a16:creationId xmlns:a16="http://schemas.microsoft.com/office/drawing/2014/main" id="{34C5F33E-D6E8-E7A4-F80C-4D21CBE82C48}"/>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910264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1A787-C911-1301-CFCF-6C1DEE858581}"/>
              </a:ext>
            </a:extLst>
          </p:cNvPr>
          <p:cNvSpPr>
            <a:spLocks noGrp="1"/>
          </p:cNvSpPr>
          <p:nvPr>
            <p:ph type="title"/>
          </p:nvPr>
        </p:nvSpPr>
        <p:spPr/>
        <p:txBody>
          <a:bodyPr/>
          <a:lstStyle/>
          <a:p>
            <a:r>
              <a:rPr lang="en-US"/>
              <a:t>Click to edit Master title style</a:t>
            </a:r>
            <a:endParaRPr lang="en-IE"/>
          </a:p>
        </p:txBody>
      </p:sp>
      <p:sp>
        <p:nvSpPr>
          <p:cNvPr id="3" name="Date Placeholder 2">
            <a:extLst>
              <a:ext uri="{FF2B5EF4-FFF2-40B4-BE49-F238E27FC236}">
                <a16:creationId xmlns:a16="http://schemas.microsoft.com/office/drawing/2014/main" id="{1096224A-FB92-C9BF-1830-69A599F2D50F}"/>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4" name="Footer Placeholder 3">
            <a:extLst>
              <a:ext uri="{FF2B5EF4-FFF2-40B4-BE49-F238E27FC236}">
                <a16:creationId xmlns:a16="http://schemas.microsoft.com/office/drawing/2014/main" id="{776FBED0-DD9B-9BAC-4C0F-5764CBDE0148}"/>
              </a:ext>
            </a:extLst>
          </p:cNvPr>
          <p:cNvSpPr>
            <a:spLocks noGrp="1"/>
          </p:cNvSpPr>
          <p:nvPr>
            <p:ph type="ftr" sz="quarter" idx="11"/>
          </p:nvPr>
        </p:nvSpPr>
        <p:spPr/>
        <p:txBody>
          <a:bodyPr/>
          <a:lstStyle/>
          <a:p>
            <a:endParaRPr lang="en-IE"/>
          </a:p>
        </p:txBody>
      </p:sp>
      <p:sp>
        <p:nvSpPr>
          <p:cNvPr id="5" name="Slide Number Placeholder 4">
            <a:extLst>
              <a:ext uri="{FF2B5EF4-FFF2-40B4-BE49-F238E27FC236}">
                <a16:creationId xmlns:a16="http://schemas.microsoft.com/office/drawing/2014/main" id="{E1C55025-AA39-D773-0510-96A8B4457CA1}"/>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3135704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986414-8092-0F5C-1CE0-751A2B8A97A8}"/>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3" name="Footer Placeholder 2">
            <a:extLst>
              <a:ext uri="{FF2B5EF4-FFF2-40B4-BE49-F238E27FC236}">
                <a16:creationId xmlns:a16="http://schemas.microsoft.com/office/drawing/2014/main" id="{F08F67DE-710F-84AD-FCD8-4639A344ACC1}"/>
              </a:ext>
            </a:extLst>
          </p:cNvPr>
          <p:cNvSpPr>
            <a:spLocks noGrp="1"/>
          </p:cNvSpPr>
          <p:nvPr>
            <p:ph type="ftr" sz="quarter" idx="11"/>
          </p:nvPr>
        </p:nvSpPr>
        <p:spPr/>
        <p:txBody>
          <a:bodyPr/>
          <a:lstStyle/>
          <a:p>
            <a:endParaRPr lang="en-IE"/>
          </a:p>
        </p:txBody>
      </p:sp>
      <p:sp>
        <p:nvSpPr>
          <p:cNvPr id="4" name="Slide Number Placeholder 3">
            <a:extLst>
              <a:ext uri="{FF2B5EF4-FFF2-40B4-BE49-F238E27FC236}">
                <a16:creationId xmlns:a16="http://schemas.microsoft.com/office/drawing/2014/main" id="{2FD94209-23BB-9D64-BFFC-D611ABBF17F8}"/>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2184989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29C79-D401-2A4F-F251-06245AEDD0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a:extLst>
              <a:ext uri="{FF2B5EF4-FFF2-40B4-BE49-F238E27FC236}">
                <a16:creationId xmlns:a16="http://schemas.microsoft.com/office/drawing/2014/main" id="{12778999-9987-E964-EF3E-DB680CD67C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a:extLst>
              <a:ext uri="{FF2B5EF4-FFF2-40B4-BE49-F238E27FC236}">
                <a16:creationId xmlns:a16="http://schemas.microsoft.com/office/drawing/2014/main" id="{8C33F8EF-AF72-FC8C-56F6-25F4781E85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77B987-5132-2CAE-43EF-E6A18FC96D7D}"/>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6" name="Footer Placeholder 5">
            <a:extLst>
              <a:ext uri="{FF2B5EF4-FFF2-40B4-BE49-F238E27FC236}">
                <a16:creationId xmlns:a16="http://schemas.microsoft.com/office/drawing/2014/main" id="{6C4BB0D3-EA7E-A844-1044-1B431C54E976}"/>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0E3B4278-5D28-EE86-2C82-8E54DEDBBFB4}"/>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501052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A2798-58AC-CB60-C91D-F80A37758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a:extLst>
              <a:ext uri="{FF2B5EF4-FFF2-40B4-BE49-F238E27FC236}">
                <a16:creationId xmlns:a16="http://schemas.microsoft.com/office/drawing/2014/main" id="{283176E0-2EEC-8601-DE91-6C72FEFB7F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a:extLst>
              <a:ext uri="{FF2B5EF4-FFF2-40B4-BE49-F238E27FC236}">
                <a16:creationId xmlns:a16="http://schemas.microsoft.com/office/drawing/2014/main" id="{D4B10E28-2564-941A-3D13-BE367E1EF4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BA126F-A30C-05D9-4474-943E99151148}"/>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6" name="Footer Placeholder 5">
            <a:extLst>
              <a:ext uri="{FF2B5EF4-FFF2-40B4-BE49-F238E27FC236}">
                <a16:creationId xmlns:a16="http://schemas.microsoft.com/office/drawing/2014/main" id="{451BAE1C-5DC2-EC26-02BA-2AC1F3D45936}"/>
              </a:ext>
            </a:extLst>
          </p:cNvPr>
          <p:cNvSpPr>
            <a:spLocks noGrp="1"/>
          </p:cNvSpPr>
          <p:nvPr>
            <p:ph type="ftr" sz="quarter" idx="11"/>
          </p:nvPr>
        </p:nvSpPr>
        <p:spPr/>
        <p:txBody>
          <a:bodyPr/>
          <a:lstStyle/>
          <a:p>
            <a:endParaRPr lang="en-IE"/>
          </a:p>
        </p:txBody>
      </p:sp>
      <p:sp>
        <p:nvSpPr>
          <p:cNvPr id="7" name="Slide Number Placeholder 6">
            <a:extLst>
              <a:ext uri="{FF2B5EF4-FFF2-40B4-BE49-F238E27FC236}">
                <a16:creationId xmlns:a16="http://schemas.microsoft.com/office/drawing/2014/main" id="{5E1777BF-439C-EF4F-6A65-4C8BC134FB7A}"/>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1414606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3979D-66B7-E1CE-02E5-EBD8EC50C6BC}"/>
              </a:ext>
            </a:extLst>
          </p:cNvPr>
          <p:cNvSpPr>
            <a:spLocks noGrp="1"/>
          </p:cNvSpPr>
          <p:nvPr>
            <p:ph type="title"/>
          </p:nvPr>
        </p:nvSpPr>
        <p:spPr/>
        <p:txBody>
          <a:bodyPr/>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0452E062-326D-C4D5-277E-1440BCCDC0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C37B29DD-B9E2-DC7A-E45A-D606952933A3}"/>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5" name="Footer Placeholder 4">
            <a:extLst>
              <a:ext uri="{FF2B5EF4-FFF2-40B4-BE49-F238E27FC236}">
                <a16:creationId xmlns:a16="http://schemas.microsoft.com/office/drawing/2014/main" id="{F57F0E3F-AB4D-9BC9-2C69-25986794C954}"/>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165EBF6E-DF18-B394-C055-42B6BAD8CDA3}"/>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3870499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BE1E50-E352-8CF2-CBE6-518E3E0D283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74EA37DA-C9BC-B84D-4721-E2A227BCC8B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7E0EA635-16BD-5A27-647C-0F16ABC44A2B}"/>
              </a:ext>
            </a:extLst>
          </p:cNvPr>
          <p:cNvSpPr>
            <a:spLocks noGrp="1"/>
          </p:cNvSpPr>
          <p:nvPr>
            <p:ph type="dt" sz="half" idx="10"/>
          </p:nvPr>
        </p:nvSpPr>
        <p:spPr/>
        <p:txBody>
          <a:bodyPr/>
          <a:lstStyle/>
          <a:p>
            <a:fld id="{08FF7FDF-C735-4543-8B2B-1205E6CC2D05}" type="datetimeFigureOut">
              <a:rPr lang="en-IE" smtClean="0"/>
              <a:t>20/08/2026</a:t>
            </a:fld>
            <a:endParaRPr lang="en-IE"/>
          </a:p>
        </p:txBody>
      </p:sp>
      <p:sp>
        <p:nvSpPr>
          <p:cNvPr id="5" name="Footer Placeholder 4">
            <a:extLst>
              <a:ext uri="{FF2B5EF4-FFF2-40B4-BE49-F238E27FC236}">
                <a16:creationId xmlns:a16="http://schemas.microsoft.com/office/drawing/2014/main" id="{270447DF-3DB1-C043-DA37-A9D823C26DF7}"/>
              </a:ext>
            </a:extLst>
          </p:cNvPr>
          <p:cNvSpPr>
            <a:spLocks noGrp="1"/>
          </p:cNvSpPr>
          <p:nvPr>
            <p:ph type="ftr" sz="quarter" idx="11"/>
          </p:nvPr>
        </p:nvSpPr>
        <p:spPr/>
        <p:txBody>
          <a:bodyPr/>
          <a:lstStyle/>
          <a:p>
            <a:endParaRPr lang="en-IE"/>
          </a:p>
        </p:txBody>
      </p:sp>
      <p:sp>
        <p:nvSpPr>
          <p:cNvPr id="6" name="Slide Number Placeholder 5">
            <a:extLst>
              <a:ext uri="{FF2B5EF4-FFF2-40B4-BE49-F238E27FC236}">
                <a16:creationId xmlns:a16="http://schemas.microsoft.com/office/drawing/2014/main" id="{218097ED-A5B4-FA40-6B19-FFD679086C58}"/>
              </a:ext>
            </a:extLst>
          </p:cNvPr>
          <p:cNvSpPr>
            <a:spLocks noGrp="1"/>
          </p:cNvSpPr>
          <p:nvPr>
            <p:ph type="sldNum" sz="quarter" idx="12"/>
          </p:nvPr>
        </p:nvSpPr>
        <p:spPr/>
        <p:txBody>
          <a:bodyPr/>
          <a:lstStyle/>
          <a:p>
            <a:fld id="{C5B05DB5-08A8-4000-BBF4-95C48B6D2FD7}" type="slidenum">
              <a:rPr lang="en-IE" smtClean="0"/>
              <a:t>‹#›</a:t>
            </a:fld>
            <a:endParaRPr lang="en-IE"/>
          </a:p>
        </p:txBody>
      </p:sp>
    </p:spTree>
    <p:extLst>
      <p:ext uri="{BB962C8B-B14F-4D97-AF65-F5344CB8AC3E}">
        <p14:creationId xmlns:p14="http://schemas.microsoft.com/office/powerpoint/2010/main" val="3207504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7C0F9D-B448-3573-65D8-48D1C518802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a:extLst>
              <a:ext uri="{FF2B5EF4-FFF2-40B4-BE49-F238E27FC236}">
                <a16:creationId xmlns:a16="http://schemas.microsoft.com/office/drawing/2014/main" id="{27B0101E-055D-CB32-7FF1-E884535256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082F93AD-C52B-1E7C-4B70-F64762DD13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8FF7FDF-C735-4543-8B2B-1205E6CC2D05}" type="datetimeFigureOut">
              <a:rPr lang="en-IE" smtClean="0"/>
              <a:t>20/08/2026</a:t>
            </a:fld>
            <a:endParaRPr lang="en-IE"/>
          </a:p>
        </p:txBody>
      </p:sp>
      <p:sp>
        <p:nvSpPr>
          <p:cNvPr id="5" name="Footer Placeholder 4">
            <a:extLst>
              <a:ext uri="{FF2B5EF4-FFF2-40B4-BE49-F238E27FC236}">
                <a16:creationId xmlns:a16="http://schemas.microsoft.com/office/drawing/2014/main" id="{E312BE91-071F-DFFD-FE2D-6AACBFA1E6B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E"/>
          </a:p>
        </p:txBody>
      </p:sp>
      <p:sp>
        <p:nvSpPr>
          <p:cNvPr id="6" name="Slide Number Placeholder 5">
            <a:extLst>
              <a:ext uri="{FF2B5EF4-FFF2-40B4-BE49-F238E27FC236}">
                <a16:creationId xmlns:a16="http://schemas.microsoft.com/office/drawing/2014/main" id="{9C5FE425-9B6B-F472-8F60-71B9DC4599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5B05DB5-08A8-4000-BBF4-95C48B6D2FD7}" type="slidenum">
              <a:rPr lang="en-IE" smtClean="0"/>
              <a:t>‹#›</a:t>
            </a:fld>
            <a:endParaRPr lang="en-IE"/>
          </a:p>
        </p:txBody>
      </p:sp>
    </p:spTree>
    <p:extLst>
      <p:ext uri="{BB962C8B-B14F-4D97-AF65-F5344CB8AC3E}">
        <p14:creationId xmlns:p14="http://schemas.microsoft.com/office/powerpoint/2010/main" val="3106564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016AAED-E550-F7C8-3D3F-9947C3C71115}"/>
              </a:ext>
            </a:extLst>
          </p:cNvPr>
          <p:cNvPicPr>
            <a:picLocks noChangeAspect="1"/>
          </p:cNvPicPr>
          <p:nvPr/>
        </p:nvPicPr>
        <p:blipFill>
          <a:blip r:embed="rId2"/>
          <a:stretch>
            <a:fillRect/>
          </a:stretch>
        </p:blipFill>
        <p:spPr>
          <a:xfrm>
            <a:off x="617855" y="632644"/>
            <a:ext cx="2673985" cy="1120775"/>
          </a:xfrm>
          <a:prstGeom prst="rect">
            <a:avLst/>
          </a:prstGeom>
        </p:spPr>
      </p:pic>
      <p:pic>
        <p:nvPicPr>
          <p:cNvPr id="5" name="Picture 4">
            <a:extLst>
              <a:ext uri="{FF2B5EF4-FFF2-40B4-BE49-F238E27FC236}">
                <a16:creationId xmlns:a16="http://schemas.microsoft.com/office/drawing/2014/main" id="{1FA07033-5C52-3E16-4AC5-C6F236AB5C22}"/>
              </a:ext>
            </a:extLst>
          </p:cNvPr>
          <p:cNvPicPr>
            <a:picLocks noChangeAspect="1"/>
          </p:cNvPicPr>
          <p:nvPr/>
        </p:nvPicPr>
        <p:blipFill>
          <a:blip r:embed="rId3"/>
          <a:stretch>
            <a:fillRect/>
          </a:stretch>
        </p:blipFill>
        <p:spPr>
          <a:xfrm>
            <a:off x="9518015" y="0"/>
            <a:ext cx="2673985" cy="6858000"/>
          </a:xfrm>
          <a:prstGeom prst="rect">
            <a:avLst/>
          </a:prstGeom>
        </p:spPr>
      </p:pic>
      <p:sp>
        <p:nvSpPr>
          <p:cNvPr id="6" name="TextBox 5">
            <a:extLst>
              <a:ext uri="{FF2B5EF4-FFF2-40B4-BE49-F238E27FC236}">
                <a16:creationId xmlns:a16="http://schemas.microsoft.com/office/drawing/2014/main" id="{38F35C0E-F8F7-0FF5-A733-51CBBBEF8246}"/>
              </a:ext>
            </a:extLst>
          </p:cNvPr>
          <p:cNvSpPr txBox="1"/>
          <p:nvPr/>
        </p:nvSpPr>
        <p:spPr>
          <a:xfrm>
            <a:off x="544876" y="2306955"/>
            <a:ext cx="8789670" cy="4462760"/>
          </a:xfrm>
          <a:prstGeom prst="rect">
            <a:avLst/>
          </a:prstGeom>
          <a:noFill/>
        </p:spPr>
        <p:txBody>
          <a:bodyPr wrap="square" rtlCol="0">
            <a:spAutoFit/>
          </a:bodyPr>
          <a:lstStyle/>
          <a:p>
            <a:r>
              <a:rPr lang="en-IE" sz="1400" b="1" dirty="0">
                <a:latin typeface="Calibri" panose="020F0502020204030204" pitchFamily="34" charset="0"/>
                <a:ea typeface="Calibri" panose="020F0502020204030204" pitchFamily="34" charset="0"/>
                <a:cs typeface="Calibri" panose="020F0502020204030204" pitchFamily="34" charset="0"/>
              </a:rPr>
              <a:t>Reasonable Accommodations</a:t>
            </a:r>
          </a:p>
          <a:p>
            <a:r>
              <a:rPr lang="en-IE" sz="1200" dirty="0">
                <a:latin typeface="Calibri" panose="020F0502020204030204" pitchFamily="34" charset="0"/>
                <a:ea typeface="Calibri" panose="020F0502020204030204" pitchFamily="34" charset="0"/>
                <a:cs typeface="Calibri" panose="020F0502020204030204" pitchFamily="34" charset="0"/>
              </a:rPr>
              <a:t>It is the policy of the University to facilitate by all appropriate means the participation of students with Disability in the programmes offered by the University.</a:t>
            </a:r>
          </a:p>
          <a:p>
            <a:endParaRPr lang="en-IE" sz="1200" dirty="0">
              <a:latin typeface="Calibri" panose="020F0502020204030204" pitchFamily="34" charset="0"/>
              <a:ea typeface="Calibri" panose="020F0502020204030204" pitchFamily="34" charset="0"/>
              <a:cs typeface="Calibri" panose="020F0502020204030204" pitchFamily="34" charset="0"/>
            </a:endParaRPr>
          </a:p>
          <a:p>
            <a:pPr lvl="0"/>
            <a:r>
              <a:rPr lang="en-IE" sz="1200" dirty="0">
                <a:latin typeface="Calibri" panose="020F0502020204030204" pitchFamily="34" charset="0"/>
                <a:ea typeface="Calibri" panose="020F0502020204030204" pitchFamily="34" charset="0"/>
                <a:cs typeface="Calibri" panose="020F0502020204030204" pitchFamily="34" charset="0"/>
              </a:rPr>
              <a:t>Where a learning difficulty becomes apparent during a Student’s attendance at TUS, the Student shall be informed of the need for a medical/psychological assessment report to enable him/her to avail of any special arrangements.</a:t>
            </a:r>
          </a:p>
          <a:p>
            <a:pPr lvl="0"/>
            <a:endParaRPr lang="en-IE" sz="1200" dirty="0">
              <a:latin typeface="Calibri" panose="020F0502020204030204" pitchFamily="34" charset="0"/>
              <a:ea typeface="Calibri" panose="020F0502020204030204" pitchFamily="34" charset="0"/>
              <a:cs typeface="Calibri" panose="020F0502020204030204" pitchFamily="34" charset="0"/>
            </a:endParaRPr>
          </a:p>
          <a:p>
            <a:r>
              <a:rPr lang="en-IE" sz="1200" dirty="0">
                <a:latin typeface="Calibri" panose="020F0502020204030204" pitchFamily="34" charset="0"/>
                <a:ea typeface="Calibri" panose="020F0502020204030204" pitchFamily="34" charset="0"/>
                <a:cs typeface="Calibri" panose="020F0502020204030204" pitchFamily="34" charset="0"/>
              </a:rPr>
              <a:t>It shall be the responsibility of the Student to arrange for and produce such a report before the Institute provides any special examination arrangements.</a:t>
            </a:r>
          </a:p>
          <a:p>
            <a:endParaRPr lang="en-IE" sz="1200" dirty="0">
              <a:latin typeface="Calibri" panose="020F0502020204030204" pitchFamily="34" charset="0"/>
              <a:ea typeface="Calibri" panose="020F0502020204030204" pitchFamily="34" charset="0"/>
              <a:cs typeface="Calibri" panose="020F0502020204030204" pitchFamily="34" charset="0"/>
            </a:endParaRPr>
          </a:p>
          <a:p>
            <a:pPr lvl="0"/>
            <a:r>
              <a:rPr lang="en-IE" sz="1200" dirty="0">
                <a:latin typeface="Calibri" panose="020F0502020204030204" pitchFamily="34" charset="0"/>
                <a:ea typeface="Calibri" panose="020F0502020204030204" pitchFamily="34" charset="0"/>
                <a:cs typeface="Calibri" panose="020F0502020204030204" pitchFamily="34" charset="0"/>
              </a:rPr>
              <a:t>The existence of a Specific Learning Difficulty does not automatically entitle a Candidate to special examination arrangements. Even though a person may have a Specific Learning Difficulty, he/she may not require the provision of special facilities – a decision can only be made on the basis of a medical/psychological assessment.</a:t>
            </a:r>
          </a:p>
          <a:p>
            <a:pPr lvl="0"/>
            <a:endParaRPr lang="en-IE" sz="1200" dirty="0">
              <a:latin typeface="Calibri" panose="020F0502020204030204" pitchFamily="34" charset="0"/>
              <a:ea typeface="Calibri" panose="020F0502020204030204" pitchFamily="34" charset="0"/>
              <a:cs typeface="Calibri" panose="020F0502020204030204" pitchFamily="34" charset="0"/>
            </a:endParaRPr>
          </a:p>
          <a:p>
            <a:pPr lvl="0"/>
            <a:r>
              <a:rPr lang="en-IE" sz="1200" dirty="0">
                <a:latin typeface="Calibri" panose="020F0502020204030204" pitchFamily="34" charset="0"/>
                <a:ea typeface="Calibri" panose="020F0502020204030204" pitchFamily="34" charset="0"/>
                <a:cs typeface="Calibri" panose="020F0502020204030204" pitchFamily="34" charset="0"/>
              </a:rPr>
              <a:t>The Institute shall confirm with the Student whether he/she has been given any special facilities in Faculty/School for sitting examinations before entering the Institute. Previously agreed arrangements may be repeated. In the event of no evidence being produced to indicate that an assessment has been previously carried out, then a medical/psychological assessment and report would need to be completed in order to assess the extent of the difficulty and to indicate the appropriate support required.</a:t>
            </a:r>
          </a:p>
          <a:p>
            <a:endParaRPr lang="en-IE" dirty="0"/>
          </a:p>
          <a:p>
            <a:r>
              <a:rPr lang="en-IE" dirty="0"/>
              <a:t> </a:t>
            </a:r>
          </a:p>
          <a:p>
            <a:pPr lvl="0"/>
            <a:endParaRPr lang="en-IE" sz="1200" dirty="0">
              <a:latin typeface="Calibri" panose="020F0502020204030204" pitchFamily="34" charset="0"/>
              <a:ea typeface="Calibri" panose="020F0502020204030204" pitchFamily="34" charset="0"/>
              <a:cs typeface="Calibri" panose="020F0502020204030204" pitchFamily="34" charset="0"/>
            </a:endParaRPr>
          </a:p>
          <a:p>
            <a:endParaRPr lang="en-IE" dirty="0"/>
          </a:p>
        </p:txBody>
      </p:sp>
      <p:sp>
        <p:nvSpPr>
          <p:cNvPr id="9" name="TextBox 8">
            <a:extLst>
              <a:ext uri="{FF2B5EF4-FFF2-40B4-BE49-F238E27FC236}">
                <a16:creationId xmlns:a16="http://schemas.microsoft.com/office/drawing/2014/main" id="{AAD91CD7-3B28-D5E3-2A6A-346496769E50}"/>
              </a:ext>
            </a:extLst>
          </p:cNvPr>
          <p:cNvSpPr txBox="1"/>
          <p:nvPr/>
        </p:nvSpPr>
        <p:spPr>
          <a:xfrm>
            <a:off x="5252936" y="962198"/>
            <a:ext cx="4265079" cy="461665"/>
          </a:xfrm>
          <a:prstGeom prst="rect">
            <a:avLst/>
          </a:prstGeom>
          <a:noFill/>
        </p:spPr>
        <p:txBody>
          <a:bodyPr wrap="square" rtlCol="0">
            <a:spAutoFit/>
          </a:bodyPr>
          <a:lstStyle/>
          <a:p>
            <a:r>
              <a:rPr lang="en-IE" sz="2400" b="1" dirty="0">
                <a:latin typeface="Calibri" panose="020F0502020204030204" pitchFamily="34" charset="0"/>
                <a:ea typeface="Calibri" panose="020F0502020204030204" pitchFamily="34" charset="0"/>
                <a:cs typeface="Calibri" panose="020F0502020204030204" pitchFamily="34" charset="0"/>
              </a:rPr>
              <a:t>Reasonable Accommodations</a:t>
            </a:r>
          </a:p>
        </p:txBody>
      </p:sp>
    </p:spTree>
    <p:extLst>
      <p:ext uri="{BB962C8B-B14F-4D97-AF65-F5344CB8AC3E}">
        <p14:creationId xmlns:p14="http://schemas.microsoft.com/office/powerpoint/2010/main" val="9127620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956b261a-ce7d-4d30-a01c-e57933ebf117}" enabled="1" method="Privileged" siteId="{068b196a-2d57-407f-a70d-3c0571c3266a}" contentBits="0" removed="0"/>
</clbl:labelList>
</file>

<file path=docProps/app.xml><?xml version="1.0" encoding="utf-8"?>
<Properties xmlns="http://schemas.openxmlformats.org/officeDocument/2006/extended-properties" xmlns:vt="http://schemas.openxmlformats.org/officeDocument/2006/docPropsVTypes">
  <TotalTime>5</TotalTime>
  <Words>239</Words>
  <Application>Microsoft Office PowerPoint</Application>
  <PresentationFormat>Widescreen</PresentationFormat>
  <Paragraphs>13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Yvonne Foote</dc:creator>
  <cp:lastModifiedBy>Yvonne Foote</cp:lastModifiedBy>
  <cp:revision>2</cp:revision>
  <dcterms:created xsi:type="dcterms:W3CDTF">2026-08-20T10:43:53Z</dcterms:created>
  <dcterms:modified xsi:type="dcterms:W3CDTF">2026-08-20T14:26:29Z</dcterms:modified>
</cp:coreProperties>
</file>