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9F67E6-240C-4620-AB46-161D9EA6EAD3}" v="2" dt="2026-08-20T10:53:18.67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25" autoAdjust="0"/>
    <p:restoredTop sz="94660"/>
  </p:normalViewPr>
  <p:slideViewPr>
    <p:cSldViewPr snapToGrid="0">
      <p:cViewPr varScale="1">
        <p:scale>
          <a:sx n="101" d="100"/>
          <a:sy n="101" d="100"/>
        </p:scale>
        <p:origin x="27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vonne Foote" userId="06bb1654-3e06-46be-9e76-2681e340d763" providerId="ADAL" clId="{9765B946-9034-4287-A58E-88592B0C2010}"/>
    <pc:docChg chg="modSld">
      <pc:chgData name="Yvonne Foote" userId="06bb1654-3e06-46be-9e76-2681e340d763" providerId="ADAL" clId="{9765B946-9034-4287-A58E-88592B0C2010}" dt="2026-08-20T10:59:09.162" v="118" actId="20577"/>
      <pc:docMkLst>
        <pc:docMk/>
      </pc:docMkLst>
      <pc:sldChg chg="modSp mod">
        <pc:chgData name="Yvonne Foote" userId="06bb1654-3e06-46be-9e76-2681e340d763" providerId="ADAL" clId="{9765B946-9034-4287-A58E-88592B0C2010}" dt="2026-08-20T10:59:09.162" v="118" actId="20577"/>
        <pc:sldMkLst>
          <pc:docMk/>
          <pc:sldMk cId="912762019" sldId="257"/>
        </pc:sldMkLst>
        <pc:spChg chg="mod">
          <ac:chgData name="Yvonne Foote" userId="06bb1654-3e06-46be-9e76-2681e340d763" providerId="ADAL" clId="{9765B946-9034-4287-A58E-88592B0C2010}" dt="2026-08-20T10:58:55.414" v="115" actId="20577"/>
          <ac:spMkLst>
            <pc:docMk/>
            <pc:sldMk cId="912762019" sldId="257"/>
            <ac:spMk id="6" creationId="{38F35C0E-F8F7-0FF5-A733-51CBBBEF8246}"/>
          </ac:spMkLst>
        </pc:spChg>
        <pc:spChg chg="mod">
          <ac:chgData name="Yvonne Foote" userId="06bb1654-3e06-46be-9e76-2681e340d763" providerId="ADAL" clId="{9765B946-9034-4287-A58E-88592B0C2010}" dt="2026-08-20T10:59:09.162" v="118" actId="20577"/>
          <ac:spMkLst>
            <pc:docMk/>
            <pc:sldMk cId="912762019" sldId="257"/>
            <ac:spMk id="9" creationId="{AAD91CD7-3B28-D5E3-2A6A-346496769E5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17192-57AD-79CC-E1E0-48EEDE19DE5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91060184-908D-52B1-0E6E-F083048E7E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D146A7E7-B32B-EF55-DDE3-049B3D75B042}"/>
              </a:ext>
            </a:extLst>
          </p:cNvPr>
          <p:cNvSpPr>
            <a:spLocks noGrp="1"/>
          </p:cNvSpPr>
          <p:nvPr>
            <p:ph type="dt" sz="half" idx="10"/>
          </p:nvPr>
        </p:nvSpPr>
        <p:spPr/>
        <p:txBody>
          <a:bodyPr/>
          <a:lstStyle/>
          <a:p>
            <a:fld id="{E70A0C93-9E66-4C0F-9D4F-54EF4EB9422F}" type="datetimeFigureOut">
              <a:rPr lang="en-IE" smtClean="0"/>
              <a:t>20/08/2026</a:t>
            </a:fld>
            <a:endParaRPr lang="en-IE"/>
          </a:p>
        </p:txBody>
      </p:sp>
      <p:sp>
        <p:nvSpPr>
          <p:cNvPr id="5" name="Footer Placeholder 4">
            <a:extLst>
              <a:ext uri="{FF2B5EF4-FFF2-40B4-BE49-F238E27FC236}">
                <a16:creationId xmlns:a16="http://schemas.microsoft.com/office/drawing/2014/main" id="{189433B2-F599-BD41-35A3-EAC1ABC863C9}"/>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B44D4D0A-FF72-486B-80D4-6ECD8C97A6D8}"/>
              </a:ext>
            </a:extLst>
          </p:cNvPr>
          <p:cNvSpPr>
            <a:spLocks noGrp="1"/>
          </p:cNvSpPr>
          <p:nvPr>
            <p:ph type="sldNum" sz="quarter" idx="12"/>
          </p:nvPr>
        </p:nvSpPr>
        <p:spPr/>
        <p:txBody>
          <a:bodyPr/>
          <a:lstStyle/>
          <a:p>
            <a:fld id="{9ED8D3BB-55A4-4CED-8D5F-F77718F60AF6}" type="slidenum">
              <a:rPr lang="en-IE" smtClean="0"/>
              <a:t>‹#›</a:t>
            </a:fld>
            <a:endParaRPr lang="en-IE"/>
          </a:p>
        </p:txBody>
      </p:sp>
    </p:spTree>
    <p:extLst>
      <p:ext uri="{BB962C8B-B14F-4D97-AF65-F5344CB8AC3E}">
        <p14:creationId xmlns:p14="http://schemas.microsoft.com/office/powerpoint/2010/main" val="2518340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31A8A-8C86-418E-5944-666145D13EEC}"/>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F1B52C0C-87C5-505D-81F3-CCF30CFB5E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6FA90279-7B9C-096A-24CB-AC27BA42289F}"/>
              </a:ext>
            </a:extLst>
          </p:cNvPr>
          <p:cNvSpPr>
            <a:spLocks noGrp="1"/>
          </p:cNvSpPr>
          <p:nvPr>
            <p:ph type="dt" sz="half" idx="10"/>
          </p:nvPr>
        </p:nvSpPr>
        <p:spPr/>
        <p:txBody>
          <a:bodyPr/>
          <a:lstStyle/>
          <a:p>
            <a:fld id="{E70A0C93-9E66-4C0F-9D4F-54EF4EB9422F}" type="datetimeFigureOut">
              <a:rPr lang="en-IE" smtClean="0"/>
              <a:t>20/08/2026</a:t>
            </a:fld>
            <a:endParaRPr lang="en-IE"/>
          </a:p>
        </p:txBody>
      </p:sp>
      <p:sp>
        <p:nvSpPr>
          <p:cNvPr id="5" name="Footer Placeholder 4">
            <a:extLst>
              <a:ext uri="{FF2B5EF4-FFF2-40B4-BE49-F238E27FC236}">
                <a16:creationId xmlns:a16="http://schemas.microsoft.com/office/drawing/2014/main" id="{B7976D01-6957-ED6D-5EC8-5EAAA164B49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82490F82-749F-6832-B785-06E8FF643549}"/>
              </a:ext>
            </a:extLst>
          </p:cNvPr>
          <p:cNvSpPr>
            <a:spLocks noGrp="1"/>
          </p:cNvSpPr>
          <p:nvPr>
            <p:ph type="sldNum" sz="quarter" idx="12"/>
          </p:nvPr>
        </p:nvSpPr>
        <p:spPr/>
        <p:txBody>
          <a:bodyPr/>
          <a:lstStyle/>
          <a:p>
            <a:fld id="{9ED8D3BB-55A4-4CED-8D5F-F77718F60AF6}" type="slidenum">
              <a:rPr lang="en-IE" smtClean="0"/>
              <a:t>‹#›</a:t>
            </a:fld>
            <a:endParaRPr lang="en-IE"/>
          </a:p>
        </p:txBody>
      </p:sp>
    </p:spTree>
    <p:extLst>
      <p:ext uri="{BB962C8B-B14F-4D97-AF65-F5344CB8AC3E}">
        <p14:creationId xmlns:p14="http://schemas.microsoft.com/office/powerpoint/2010/main" val="31737583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8A7E53-C5A1-4250-58E0-DADCB04295E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9230C3F2-904B-DD9A-5357-6FA36545324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8B0AFD7C-1A6A-BB9C-7D5F-F0B11B7D26F0}"/>
              </a:ext>
            </a:extLst>
          </p:cNvPr>
          <p:cNvSpPr>
            <a:spLocks noGrp="1"/>
          </p:cNvSpPr>
          <p:nvPr>
            <p:ph type="dt" sz="half" idx="10"/>
          </p:nvPr>
        </p:nvSpPr>
        <p:spPr/>
        <p:txBody>
          <a:bodyPr/>
          <a:lstStyle/>
          <a:p>
            <a:fld id="{E70A0C93-9E66-4C0F-9D4F-54EF4EB9422F}" type="datetimeFigureOut">
              <a:rPr lang="en-IE" smtClean="0"/>
              <a:t>20/08/2026</a:t>
            </a:fld>
            <a:endParaRPr lang="en-IE"/>
          </a:p>
        </p:txBody>
      </p:sp>
      <p:sp>
        <p:nvSpPr>
          <p:cNvPr id="5" name="Footer Placeholder 4">
            <a:extLst>
              <a:ext uri="{FF2B5EF4-FFF2-40B4-BE49-F238E27FC236}">
                <a16:creationId xmlns:a16="http://schemas.microsoft.com/office/drawing/2014/main" id="{43213D11-D2FF-8D8A-8AFB-BB30B60AD81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CAD57B3-189D-EE41-C608-47DAC9CE6B6E}"/>
              </a:ext>
            </a:extLst>
          </p:cNvPr>
          <p:cNvSpPr>
            <a:spLocks noGrp="1"/>
          </p:cNvSpPr>
          <p:nvPr>
            <p:ph type="sldNum" sz="quarter" idx="12"/>
          </p:nvPr>
        </p:nvSpPr>
        <p:spPr/>
        <p:txBody>
          <a:bodyPr/>
          <a:lstStyle/>
          <a:p>
            <a:fld id="{9ED8D3BB-55A4-4CED-8D5F-F77718F60AF6}" type="slidenum">
              <a:rPr lang="en-IE" smtClean="0"/>
              <a:t>‹#›</a:t>
            </a:fld>
            <a:endParaRPr lang="en-IE"/>
          </a:p>
        </p:txBody>
      </p:sp>
    </p:spTree>
    <p:extLst>
      <p:ext uri="{BB962C8B-B14F-4D97-AF65-F5344CB8AC3E}">
        <p14:creationId xmlns:p14="http://schemas.microsoft.com/office/powerpoint/2010/main" val="2238217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BE84A-2B68-5A76-369A-095F82E53CC4}"/>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8630142C-D456-3493-C606-C80117566AA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28D75D63-A62F-767D-8528-760F0E8FBD6E}"/>
              </a:ext>
            </a:extLst>
          </p:cNvPr>
          <p:cNvSpPr>
            <a:spLocks noGrp="1"/>
          </p:cNvSpPr>
          <p:nvPr>
            <p:ph type="dt" sz="half" idx="10"/>
          </p:nvPr>
        </p:nvSpPr>
        <p:spPr/>
        <p:txBody>
          <a:bodyPr/>
          <a:lstStyle/>
          <a:p>
            <a:fld id="{E70A0C93-9E66-4C0F-9D4F-54EF4EB9422F}" type="datetimeFigureOut">
              <a:rPr lang="en-IE" smtClean="0"/>
              <a:t>20/08/2026</a:t>
            </a:fld>
            <a:endParaRPr lang="en-IE"/>
          </a:p>
        </p:txBody>
      </p:sp>
      <p:sp>
        <p:nvSpPr>
          <p:cNvPr id="5" name="Footer Placeholder 4">
            <a:extLst>
              <a:ext uri="{FF2B5EF4-FFF2-40B4-BE49-F238E27FC236}">
                <a16:creationId xmlns:a16="http://schemas.microsoft.com/office/drawing/2014/main" id="{91664CAD-7212-A71C-5E42-DBCD4080B3DD}"/>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BFD5503F-B651-64AB-D10F-18D6E5BB6F47}"/>
              </a:ext>
            </a:extLst>
          </p:cNvPr>
          <p:cNvSpPr>
            <a:spLocks noGrp="1"/>
          </p:cNvSpPr>
          <p:nvPr>
            <p:ph type="sldNum" sz="quarter" idx="12"/>
          </p:nvPr>
        </p:nvSpPr>
        <p:spPr/>
        <p:txBody>
          <a:bodyPr/>
          <a:lstStyle/>
          <a:p>
            <a:fld id="{9ED8D3BB-55A4-4CED-8D5F-F77718F60AF6}" type="slidenum">
              <a:rPr lang="en-IE" smtClean="0"/>
              <a:t>‹#›</a:t>
            </a:fld>
            <a:endParaRPr lang="en-IE"/>
          </a:p>
        </p:txBody>
      </p:sp>
    </p:spTree>
    <p:extLst>
      <p:ext uri="{BB962C8B-B14F-4D97-AF65-F5344CB8AC3E}">
        <p14:creationId xmlns:p14="http://schemas.microsoft.com/office/powerpoint/2010/main" val="4044513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3DADB-5C72-D21E-47D6-0A6F0EBB7B2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C7A46BB6-2E40-969F-D513-4AB9BB68253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AC12CA8-22B7-B885-6774-025694073B4A}"/>
              </a:ext>
            </a:extLst>
          </p:cNvPr>
          <p:cNvSpPr>
            <a:spLocks noGrp="1"/>
          </p:cNvSpPr>
          <p:nvPr>
            <p:ph type="dt" sz="half" idx="10"/>
          </p:nvPr>
        </p:nvSpPr>
        <p:spPr/>
        <p:txBody>
          <a:bodyPr/>
          <a:lstStyle/>
          <a:p>
            <a:fld id="{E70A0C93-9E66-4C0F-9D4F-54EF4EB9422F}" type="datetimeFigureOut">
              <a:rPr lang="en-IE" smtClean="0"/>
              <a:t>20/08/2026</a:t>
            </a:fld>
            <a:endParaRPr lang="en-IE"/>
          </a:p>
        </p:txBody>
      </p:sp>
      <p:sp>
        <p:nvSpPr>
          <p:cNvPr id="5" name="Footer Placeholder 4">
            <a:extLst>
              <a:ext uri="{FF2B5EF4-FFF2-40B4-BE49-F238E27FC236}">
                <a16:creationId xmlns:a16="http://schemas.microsoft.com/office/drawing/2014/main" id="{42C1A966-6D6F-E0E3-5E2D-5A9ACA693A30}"/>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F46F122-9DFE-FB16-FD71-0FE5986766BB}"/>
              </a:ext>
            </a:extLst>
          </p:cNvPr>
          <p:cNvSpPr>
            <a:spLocks noGrp="1"/>
          </p:cNvSpPr>
          <p:nvPr>
            <p:ph type="sldNum" sz="quarter" idx="12"/>
          </p:nvPr>
        </p:nvSpPr>
        <p:spPr/>
        <p:txBody>
          <a:bodyPr/>
          <a:lstStyle/>
          <a:p>
            <a:fld id="{9ED8D3BB-55A4-4CED-8D5F-F77718F60AF6}" type="slidenum">
              <a:rPr lang="en-IE" smtClean="0"/>
              <a:t>‹#›</a:t>
            </a:fld>
            <a:endParaRPr lang="en-IE"/>
          </a:p>
        </p:txBody>
      </p:sp>
    </p:spTree>
    <p:extLst>
      <p:ext uri="{BB962C8B-B14F-4D97-AF65-F5344CB8AC3E}">
        <p14:creationId xmlns:p14="http://schemas.microsoft.com/office/powerpoint/2010/main" val="2392945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22FA9-1B26-60FB-1F4F-C6C7BC3028CF}"/>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0D402B4F-8AF1-438A-8ED5-556BA1493C8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C686FFDC-6990-0793-E29C-A88DDF41D98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142C88FD-AE93-5D5B-E685-392D0D16C3D0}"/>
              </a:ext>
            </a:extLst>
          </p:cNvPr>
          <p:cNvSpPr>
            <a:spLocks noGrp="1"/>
          </p:cNvSpPr>
          <p:nvPr>
            <p:ph type="dt" sz="half" idx="10"/>
          </p:nvPr>
        </p:nvSpPr>
        <p:spPr/>
        <p:txBody>
          <a:bodyPr/>
          <a:lstStyle/>
          <a:p>
            <a:fld id="{E70A0C93-9E66-4C0F-9D4F-54EF4EB9422F}" type="datetimeFigureOut">
              <a:rPr lang="en-IE" smtClean="0"/>
              <a:t>20/08/2026</a:t>
            </a:fld>
            <a:endParaRPr lang="en-IE"/>
          </a:p>
        </p:txBody>
      </p:sp>
      <p:sp>
        <p:nvSpPr>
          <p:cNvPr id="6" name="Footer Placeholder 5">
            <a:extLst>
              <a:ext uri="{FF2B5EF4-FFF2-40B4-BE49-F238E27FC236}">
                <a16:creationId xmlns:a16="http://schemas.microsoft.com/office/drawing/2014/main" id="{0FDEFA20-A173-2F39-12A4-2AAEC5B196AB}"/>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61F78FE8-0926-8B9C-EE28-A635F1FEE464}"/>
              </a:ext>
            </a:extLst>
          </p:cNvPr>
          <p:cNvSpPr>
            <a:spLocks noGrp="1"/>
          </p:cNvSpPr>
          <p:nvPr>
            <p:ph type="sldNum" sz="quarter" idx="12"/>
          </p:nvPr>
        </p:nvSpPr>
        <p:spPr/>
        <p:txBody>
          <a:bodyPr/>
          <a:lstStyle/>
          <a:p>
            <a:fld id="{9ED8D3BB-55A4-4CED-8D5F-F77718F60AF6}" type="slidenum">
              <a:rPr lang="en-IE" smtClean="0"/>
              <a:t>‹#›</a:t>
            </a:fld>
            <a:endParaRPr lang="en-IE"/>
          </a:p>
        </p:txBody>
      </p:sp>
    </p:spTree>
    <p:extLst>
      <p:ext uri="{BB962C8B-B14F-4D97-AF65-F5344CB8AC3E}">
        <p14:creationId xmlns:p14="http://schemas.microsoft.com/office/powerpoint/2010/main" val="4139865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DBBD8-E8DF-98F5-AF21-17A3D413BBEA}"/>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4CC5F18B-631E-C834-E4F4-395935C9BB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FDCD363-6381-8D20-4887-D87E9C281EC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6A0D2454-7452-6107-2301-222B37CF4C1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C2FE3F6-42B3-2F73-1D11-EDA910BBFF9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941A628C-A140-6479-EE99-0022769F7737}"/>
              </a:ext>
            </a:extLst>
          </p:cNvPr>
          <p:cNvSpPr>
            <a:spLocks noGrp="1"/>
          </p:cNvSpPr>
          <p:nvPr>
            <p:ph type="dt" sz="half" idx="10"/>
          </p:nvPr>
        </p:nvSpPr>
        <p:spPr/>
        <p:txBody>
          <a:bodyPr/>
          <a:lstStyle/>
          <a:p>
            <a:fld id="{E70A0C93-9E66-4C0F-9D4F-54EF4EB9422F}" type="datetimeFigureOut">
              <a:rPr lang="en-IE" smtClean="0"/>
              <a:t>20/08/2026</a:t>
            </a:fld>
            <a:endParaRPr lang="en-IE"/>
          </a:p>
        </p:txBody>
      </p:sp>
      <p:sp>
        <p:nvSpPr>
          <p:cNvPr id="8" name="Footer Placeholder 7">
            <a:extLst>
              <a:ext uri="{FF2B5EF4-FFF2-40B4-BE49-F238E27FC236}">
                <a16:creationId xmlns:a16="http://schemas.microsoft.com/office/drawing/2014/main" id="{2007A297-BC8F-2E9B-8A08-E0E7B2AFE398}"/>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87F902F6-DB12-80BE-A28B-A33ED24545E5}"/>
              </a:ext>
            </a:extLst>
          </p:cNvPr>
          <p:cNvSpPr>
            <a:spLocks noGrp="1"/>
          </p:cNvSpPr>
          <p:nvPr>
            <p:ph type="sldNum" sz="quarter" idx="12"/>
          </p:nvPr>
        </p:nvSpPr>
        <p:spPr/>
        <p:txBody>
          <a:bodyPr/>
          <a:lstStyle/>
          <a:p>
            <a:fld id="{9ED8D3BB-55A4-4CED-8D5F-F77718F60AF6}" type="slidenum">
              <a:rPr lang="en-IE" smtClean="0"/>
              <a:t>‹#›</a:t>
            </a:fld>
            <a:endParaRPr lang="en-IE"/>
          </a:p>
        </p:txBody>
      </p:sp>
    </p:spTree>
    <p:extLst>
      <p:ext uri="{BB962C8B-B14F-4D97-AF65-F5344CB8AC3E}">
        <p14:creationId xmlns:p14="http://schemas.microsoft.com/office/powerpoint/2010/main" val="300389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DDCA06-74E9-8B18-9308-9A570732C6AD}"/>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606FCF24-92B3-32F5-AF00-56A77BBD1066}"/>
              </a:ext>
            </a:extLst>
          </p:cNvPr>
          <p:cNvSpPr>
            <a:spLocks noGrp="1"/>
          </p:cNvSpPr>
          <p:nvPr>
            <p:ph type="dt" sz="half" idx="10"/>
          </p:nvPr>
        </p:nvSpPr>
        <p:spPr/>
        <p:txBody>
          <a:bodyPr/>
          <a:lstStyle/>
          <a:p>
            <a:fld id="{E70A0C93-9E66-4C0F-9D4F-54EF4EB9422F}" type="datetimeFigureOut">
              <a:rPr lang="en-IE" smtClean="0"/>
              <a:t>20/08/2026</a:t>
            </a:fld>
            <a:endParaRPr lang="en-IE"/>
          </a:p>
        </p:txBody>
      </p:sp>
      <p:sp>
        <p:nvSpPr>
          <p:cNvPr id="4" name="Footer Placeholder 3">
            <a:extLst>
              <a:ext uri="{FF2B5EF4-FFF2-40B4-BE49-F238E27FC236}">
                <a16:creationId xmlns:a16="http://schemas.microsoft.com/office/drawing/2014/main" id="{A9B0AC06-CD15-C84E-58FF-70461EF1E9CC}"/>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5366D1FE-75BA-E102-F97E-76CD6C6CDBCE}"/>
              </a:ext>
            </a:extLst>
          </p:cNvPr>
          <p:cNvSpPr>
            <a:spLocks noGrp="1"/>
          </p:cNvSpPr>
          <p:nvPr>
            <p:ph type="sldNum" sz="quarter" idx="12"/>
          </p:nvPr>
        </p:nvSpPr>
        <p:spPr/>
        <p:txBody>
          <a:bodyPr/>
          <a:lstStyle/>
          <a:p>
            <a:fld id="{9ED8D3BB-55A4-4CED-8D5F-F77718F60AF6}" type="slidenum">
              <a:rPr lang="en-IE" smtClean="0"/>
              <a:t>‹#›</a:t>
            </a:fld>
            <a:endParaRPr lang="en-IE"/>
          </a:p>
        </p:txBody>
      </p:sp>
    </p:spTree>
    <p:extLst>
      <p:ext uri="{BB962C8B-B14F-4D97-AF65-F5344CB8AC3E}">
        <p14:creationId xmlns:p14="http://schemas.microsoft.com/office/powerpoint/2010/main" val="1249311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96F493C-5136-4181-448C-102E6F1C3907}"/>
              </a:ext>
            </a:extLst>
          </p:cNvPr>
          <p:cNvSpPr>
            <a:spLocks noGrp="1"/>
          </p:cNvSpPr>
          <p:nvPr>
            <p:ph type="dt" sz="half" idx="10"/>
          </p:nvPr>
        </p:nvSpPr>
        <p:spPr/>
        <p:txBody>
          <a:bodyPr/>
          <a:lstStyle/>
          <a:p>
            <a:fld id="{E70A0C93-9E66-4C0F-9D4F-54EF4EB9422F}" type="datetimeFigureOut">
              <a:rPr lang="en-IE" smtClean="0"/>
              <a:t>20/08/2026</a:t>
            </a:fld>
            <a:endParaRPr lang="en-IE"/>
          </a:p>
        </p:txBody>
      </p:sp>
      <p:sp>
        <p:nvSpPr>
          <p:cNvPr id="3" name="Footer Placeholder 2">
            <a:extLst>
              <a:ext uri="{FF2B5EF4-FFF2-40B4-BE49-F238E27FC236}">
                <a16:creationId xmlns:a16="http://schemas.microsoft.com/office/drawing/2014/main" id="{B935129A-0EA5-1E40-3EC6-B6D1F0A3352B}"/>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44E368A0-C39C-1A31-4F00-1B4754D8095E}"/>
              </a:ext>
            </a:extLst>
          </p:cNvPr>
          <p:cNvSpPr>
            <a:spLocks noGrp="1"/>
          </p:cNvSpPr>
          <p:nvPr>
            <p:ph type="sldNum" sz="quarter" idx="12"/>
          </p:nvPr>
        </p:nvSpPr>
        <p:spPr/>
        <p:txBody>
          <a:bodyPr/>
          <a:lstStyle/>
          <a:p>
            <a:fld id="{9ED8D3BB-55A4-4CED-8D5F-F77718F60AF6}" type="slidenum">
              <a:rPr lang="en-IE" smtClean="0"/>
              <a:t>‹#›</a:t>
            </a:fld>
            <a:endParaRPr lang="en-IE"/>
          </a:p>
        </p:txBody>
      </p:sp>
    </p:spTree>
    <p:extLst>
      <p:ext uri="{BB962C8B-B14F-4D97-AF65-F5344CB8AC3E}">
        <p14:creationId xmlns:p14="http://schemas.microsoft.com/office/powerpoint/2010/main" val="825912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C89DF-7473-48D6-4965-44DD374A38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13B76E43-62B5-E967-2F05-57A46373B31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DD0FE10D-6777-6087-9788-F57F7A71B2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3F5FA1-1823-43B3-AC14-DDF877DFD4E8}"/>
              </a:ext>
            </a:extLst>
          </p:cNvPr>
          <p:cNvSpPr>
            <a:spLocks noGrp="1"/>
          </p:cNvSpPr>
          <p:nvPr>
            <p:ph type="dt" sz="half" idx="10"/>
          </p:nvPr>
        </p:nvSpPr>
        <p:spPr/>
        <p:txBody>
          <a:bodyPr/>
          <a:lstStyle/>
          <a:p>
            <a:fld id="{E70A0C93-9E66-4C0F-9D4F-54EF4EB9422F}" type="datetimeFigureOut">
              <a:rPr lang="en-IE" smtClean="0"/>
              <a:t>20/08/2026</a:t>
            </a:fld>
            <a:endParaRPr lang="en-IE"/>
          </a:p>
        </p:txBody>
      </p:sp>
      <p:sp>
        <p:nvSpPr>
          <p:cNvPr id="6" name="Footer Placeholder 5">
            <a:extLst>
              <a:ext uri="{FF2B5EF4-FFF2-40B4-BE49-F238E27FC236}">
                <a16:creationId xmlns:a16="http://schemas.microsoft.com/office/drawing/2014/main" id="{9DDB5E83-9486-863F-9BB3-549BE42E1668}"/>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4D7CB3EB-E192-0BBD-91DE-C153A45998DB}"/>
              </a:ext>
            </a:extLst>
          </p:cNvPr>
          <p:cNvSpPr>
            <a:spLocks noGrp="1"/>
          </p:cNvSpPr>
          <p:nvPr>
            <p:ph type="sldNum" sz="quarter" idx="12"/>
          </p:nvPr>
        </p:nvSpPr>
        <p:spPr/>
        <p:txBody>
          <a:bodyPr/>
          <a:lstStyle/>
          <a:p>
            <a:fld id="{9ED8D3BB-55A4-4CED-8D5F-F77718F60AF6}" type="slidenum">
              <a:rPr lang="en-IE" smtClean="0"/>
              <a:t>‹#›</a:t>
            </a:fld>
            <a:endParaRPr lang="en-IE"/>
          </a:p>
        </p:txBody>
      </p:sp>
    </p:spTree>
    <p:extLst>
      <p:ext uri="{BB962C8B-B14F-4D97-AF65-F5344CB8AC3E}">
        <p14:creationId xmlns:p14="http://schemas.microsoft.com/office/powerpoint/2010/main" val="1082191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F99E9D-BE84-D063-9D54-3680FE9AC2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EE9AB4E6-6FEF-6B16-E11A-A1B46931DA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77924B3F-4B29-C13C-0E26-AB2AEA8D3B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6C9FD67-A13A-B945-3B83-41A5D518D9E7}"/>
              </a:ext>
            </a:extLst>
          </p:cNvPr>
          <p:cNvSpPr>
            <a:spLocks noGrp="1"/>
          </p:cNvSpPr>
          <p:nvPr>
            <p:ph type="dt" sz="half" idx="10"/>
          </p:nvPr>
        </p:nvSpPr>
        <p:spPr/>
        <p:txBody>
          <a:bodyPr/>
          <a:lstStyle/>
          <a:p>
            <a:fld id="{E70A0C93-9E66-4C0F-9D4F-54EF4EB9422F}" type="datetimeFigureOut">
              <a:rPr lang="en-IE" smtClean="0"/>
              <a:t>20/08/2026</a:t>
            </a:fld>
            <a:endParaRPr lang="en-IE"/>
          </a:p>
        </p:txBody>
      </p:sp>
      <p:sp>
        <p:nvSpPr>
          <p:cNvPr id="6" name="Footer Placeholder 5">
            <a:extLst>
              <a:ext uri="{FF2B5EF4-FFF2-40B4-BE49-F238E27FC236}">
                <a16:creationId xmlns:a16="http://schemas.microsoft.com/office/drawing/2014/main" id="{5B69D307-EAE4-DE9B-2068-17050645535B}"/>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4F47A66E-5C83-4E7D-8439-85D54F3C99EC}"/>
              </a:ext>
            </a:extLst>
          </p:cNvPr>
          <p:cNvSpPr>
            <a:spLocks noGrp="1"/>
          </p:cNvSpPr>
          <p:nvPr>
            <p:ph type="sldNum" sz="quarter" idx="12"/>
          </p:nvPr>
        </p:nvSpPr>
        <p:spPr/>
        <p:txBody>
          <a:bodyPr/>
          <a:lstStyle/>
          <a:p>
            <a:fld id="{9ED8D3BB-55A4-4CED-8D5F-F77718F60AF6}" type="slidenum">
              <a:rPr lang="en-IE" smtClean="0"/>
              <a:t>‹#›</a:t>
            </a:fld>
            <a:endParaRPr lang="en-IE"/>
          </a:p>
        </p:txBody>
      </p:sp>
    </p:spTree>
    <p:extLst>
      <p:ext uri="{BB962C8B-B14F-4D97-AF65-F5344CB8AC3E}">
        <p14:creationId xmlns:p14="http://schemas.microsoft.com/office/powerpoint/2010/main" val="9860767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8C5B17C-4EC4-E5A6-7807-F699AF20F7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61F4D584-B7F7-7FE6-77D1-A541E48DDF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28721AD3-3018-4E4A-09D7-048787F7BE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70A0C93-9E66-4C0F-9D4F-54EF4EB9422F}" type="datetimeFigureOut">
              <a:rPr lang="en-IE" smtClean="0"/>
              <a:t>20/08/2026</a:t>
            </a:fld>
            <a:endParaRPr lang="en-IE"/>
          </a:p>
        </p:txBody>
      </p:sp>
      <p:sp>
        <p:nvSpPr>
          <p:cNvPr id="5" name="Footer Placeholder 4">
            <a:extLst>
              <a:ext uri="{FF2B5EF4-FFF2-40B4-BE49-F238E27FC236}">
                <a16:creationId xmlns:a16="http://schemas.microsoft.com/office/drawing/2014/main" id="{071AC4CF-F450-D5A4-FD04-424592EC75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E"/>
          </a:p>
        </p:txBody>
      </p:sp>
      <p:sp>
        <p:nvSpPr>
          <p:cNvPr id="6" name="Slide Number Placeholder 5">
            <a:extLst>
              <a:ext uri="{FF2B5EF4-FFF2-40B4-BE49-F238E27FC236}">
                <a16:creationId xmlns:a16="http://schemas.microsoft.com/office/drawing/2014/main" id="{67A6F01A-03A0-31C6-0FA4-52648CE584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ED8D3BB-55A4-4CED-8D5F-F77718F60AF6}" type="slidenum">
              <a:rPr lang="en-IE" smtClean="0"/>
              <a:t>‹#›</a:t>
            </a:fld>
            <a:endParaRPr lang="en-IE"/>
          </a:p>
        </p:txBody>
      </p:sp>
    </p:spTree>
    <p:extLst>
      <p:ext uri="{BB962C8B-B14F-4D97-AF65-F5344CB8AC3E}">
        <p14:creationId xmlns:p14="http://schemas.microsoft.com/office/powerpoint/2010/main" val="27559873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016AAED-E550-F7C8-3D3F-9947C3C71115}"/>
              </a:ext>
            </a:extLst>
          </p:cNvPr>
          <p:cNvPicPr>
            <a:picLocks noChangeAspect="1"/>
          </p:cNvPicPr>
          <p:nvPr/>
        </p:nvPicPr>
        <p:blipFill>
          <a:blip r:embed="rId2"/>
          <a:stretch>
            <a:fillRect/>
          </a:stretch>
        </p:blipFill>
        <p:spPr>
          <a:xfrm>
            <a:off x="426085" y="632644"/>
            <a:ext cx="2673985" cy="1120775"/>
          </a:xfrm>
          <a:prstGeom prst="rect">
            <a:avLst/>
          </a:prstGeom>
        </p:spPr>
      </p:pic>
      <p:pic>
        <p:nvPicPr>
          <p:cNvPr id="5" name="Picture 4">
            <a:extLst>
              <a:ext uri="{FF2B5EF4-FFF2-40B4-BE49-F238E27FC236}">
                <a16:creationId xmlns:a16="http://schemas.microsoft.com/office/drawing/2014/main" id="{1FA07033-5C52-3E16-4AC5-C6F236AB5C22}"/>
              </a:ext>
            </a:extLst>
          </p:cNvPr>
          <p:cNvPicPr>
            <a:picLocks noChangeAspect="1"/>
          </p:cNvPicPr>
          <p:nvPr/>
        </p:nvPicPr>
        <p:blipFill>
          <a:blip r:embed="rId3"/>
          <a:stretch>
            <a:fillRect/>
          </a:stretch>
        </p:blipFill>
        <p:spPr>
          <a:xfrm>
            <a:off x="9518015" y="0"/>
            <a:ext cx="2673985" cy="6858000"/>
          </a:xfrm>
          <a:prstGeom prst="rect">
            <a:avLst/>
          </a:prstGeom>
        </p:spPr>
      </p:pic>
      <p:sp>
        <p:nvSpPr>
          <p:cNvPr id="6" name="TextBox 5">
            <a:extLst>
              <a:ext uri="{FF2B5EF4-FFF2-40B4-BE49-F238E27FC236}">
                <a16:creationId xmlns:a16="http://schemas.microsoft.com/office/drawing/2014/main" id="{38F35C0E-F8F7-0FF5-A733-51CBBBEF8246}"/>
              </a:ext>
            </a:extLst>
          </p:cNvPr>
          <p:cNvSpPr txBox="1"/>
          <p:nvPr/>
        </p:nvSpPr>
        <p:spPr>
          <a:xfrm>
            <a:off x="426085" y="1840230"/>
            <a:ext cx="8789670" cy="3939540"/>
          </a:xfrm>
          <a:prstGeom prst="rect">
            <a:avLst/>
          </a:prstGeom>
          <a:noFill/>
        </p:spPr>
        <p:txBody>
          <a:bodyPr wrap="square" rtlCol="0">
            <a:spAutoFit/>
          </a:bodyPr>
          <a:lstStyle/>
          <a:p>
            <a:r>
              <a:rPr lang="en-IE" sz="1400" b="1" dirty="0">
                <a:latin typeface="Calibri" panose="020F0502020204030204" pitchFamily="34" charset="0"/>
                <a:ea typeface="Calibri" panose="020F0502020204030204" pitchFamily="34" charset="0"/>
                <a:cs typeface="Calibri" panose="020F0502020204030204" pitchFamily="34" charset="0"/>
              </a:rPr>
              <a:t>Requirements for Progression</a:t>
            </a:r>
          </a:p>
          <a:p>
            <a:endParaRPr lang="en-IE" sz="1400" b="1" dirty="0">
              <a:latin typeface="Calibri" panose="020F0502020204030204" pitchFamily="34" charset="0"/>
              <a:ea typeface="Calibri" panose="020F0502020204030204" pitchFamily="34" charset="0"/>
              <a:cs typeface="Calibri" panose="020F0502020204030204" pitchFamily="34" charset="0"/>
            </a:endParaRPr>
          </a:p>
          <a:p>
            <a:r>
              <a:rPr lang="en-IE" sz="1200" dirty="0">
                <a:latin typeface="Calibri" panose="020F0502020204030204" pitchFamily="34" charset="0"/>
                <a:ea typeface="Calibri" panose="020F0502020204030204" pitchFamily="34" charset="0"/>
                <a:cs typeface="Calibri" panose="020F0502020204030204" pitchFamily="34" charset="0"/>
              </a:rPr>
              <a:t>The following conditions shall normally apply, subject to numbers and availability.</a:t>
            </a:r>
          </a:p>
          <a:p>
            <a:endParaRPr lang="en-IE" sz="1200" dirty="0">
              <a:latin typeface="Calibri" panose="020F0502020204030204" pitchFamily="34" charset="0"/>
              <a:ea typeface="Calibri" panose="020F0502020204030204" pitchFamily="34" charset="0"/>
              <a:cs typeface="Calibri" panose="020F0502020204030204" pitchFamily="34" charset="0"/>
            </a:endParaRPr>
          </a:p>
          <a:p>
            <a:r>
              <a:rPr lang="en-IE" sz="1200" dirty="0">
                <a:latin typeface="Calibri" panose="020F0502020204030204" pitchFamily="34" charset="0"/>
                <a:ea typeface="Calibri" panose="020F0502020204030204" pitchFamily="34" charset="0"/>
                <a:cs typeface="Calibri" panose="020F0502020204030204" pitchFamily="34" charset="0"/>
              </a:rPr>
              <a:t>1.        A student will normally take 60 credits maximum in each year of study.</a:t>
            </a:r>
          </a:p>
          <a:p>
            <a:r>
              <a:rPr lang="en-IE" sz="1200" dirty="0">
                <a:latin typeface="Calibri" panose="020F0502020204030204" pitchFamily="34" charset="0"/>
                <a:ea typeface="Calibri" panose="020F0502020204030204" pitchFamily="34" charset="0"/>
                <a:cs typeface="Calibri" panose="020F0502020204030204" pitchFamily="34" charset="0"/>
              </a:rPr>
              <a:t>2.        Progression towards an award is restricted by pre-requisite and co-requisite requirements, the timetable and the rules of the Department of Education and Science / Higher Education Authority Free Fees Initiative.</a:t>
            </a:r>
          </a:p>
          <a:p>
            <a:endParaRPr lang="en-IE" sz="1200" dirty="0">
              <a:latin typeface="Calibri" panose="020F0502020204030204" pitchFamily="34" charset="0"/>
              <a:ea typeface="Calibri" panose="020F0502020204030204" pitchFamily="34" charset="0"/>
              <a:cs typeface="Calibri" panose="020F0502020204030204" pitchFamily="34" charset="0"/>
            </a:endParaRPr>
          </a:p>
          <a:p>
            <a:r>
              <a:rPr lang="en-IE" sz="1200" dirty="0">
                <a:latin typeface="Calibri" panose="020F0502020204030204" pitchFamily="34" charset="0"/>
                <a:ea typeface="Calibri" panose="020F0502020204030204" pitchFamily="34" charset="0"/>
                <a:cs typeface="Calibri" panose="020F0502020204030204" pitchFamily="34" charset="0"/>
              </a:rPr>
              <a:t>3.        Where programmes are organised in stages, a student, to be eligible to progress to a particular stage, is normally required to demonstrate achievement of the minimum intended learning outcomes of all the preceding stages. The approved programme schedule summarises the allocation of credits and assessment components, as well as any special progression requirements.</a:t>
            </a:r>
          </a:p>
          <a:p>
            <a:endParaRPr lang="en-IE" sz="1200" dirty="0">
              <a:latin typeface="Calibri" panose="020F0502020204030204" pitchFamily="34" charset="0"/>
              <a:ea typeface="Calibri" panose="020F0502020204030204" pitchFamily="34" charset="0"/>
              <a:cs typeface="Calibri" panose="020F0502020204030204" pitchFamily="34" charset="0"/>
            </a:endParaRPr>
          </a:p>
          <a:p>
            <a:r>
              <a:rPr lang="en-IE" sz="1200" dirty="0">
                <a:latin typeface="Calibri" panose="020F0502020204030204" pitchFamily="34" charset="0"/>
                <a:ea typeface="Calibri" panose="020F0502020204030204" pitchFamily="34" charset="0"/>
                <a:cs typeface="Calibri" panose="020F0502020204030204" pitchFamily="34" charset="0"/>
              </a:rPr>
              <a:t>4.        Subject to any special conditions of the programme, there are three exceptions to the general requirement of passing all the required modules in order to progress to the next stage. These are:</a:t>
            </a:r>
          </a:p>
          <a:p>
            <a:endParaRPr lang="en-IE" sz="1200" dirty="0">
              <a:latin typeface="Calibri" panose="020F0502020204030204" pitchFamily="34" charset="0"/>
              <a:ea typeface="Calibri" panose="020F0502020204030204" pitchFamily="34" charset="0"/>
              <a:cs typeface="Calibri" panose="020F0502020204030204" pitchFamily="34" charset="0"/>
            </a:endParaRPr>
          </a:p>
          <a:p>
            <a:r>
              <a:rPr lang="en-IE" sz="1200" dirty="0">
                <a:latin typeface="Calibri" panose="020F0502020204030204" pitchFamily="34" charset="0"/>
                <a:ea typeface="Calibri" panose="020F0502020204030204" pitchFamily="34" charset="0"/>
                <a:cs typeface="Calibri" panose="020F0502020204030204" pitchFamily="34" charset="0"/>
              </a:rPr>
              <a:t>(a)       pass by compensation</a:t>
            </a:r>
          </a:p>
          <a:p>
            <a:r>
              <a:rPr lang="en-IE" sz="1200" dirty="0">
                <a:latin typeface="Calibri" panose="020F0502020204030204" pitchFamily="34" charset="0"/>
                <a:ea typeface="Calibri" panose="020F0502020204030204" pitchFamily="34" charset="0"/>
                <a:cs typeface="Calibri" panose="020F0502020204030204" pitchFamily="34" charset="0"/>
              </a:rPr>
              <a:t>(b)       exemption from part of the programme</a:t>
            </a:r>
          </a:p>
          <a:p>
            <a:r>
              <a:rPr lang="en-IE" sz="1200" dirty="0">
                <a:latin typeface="Calibri" panose="020F0502020204030204" pitchFamily="34" charset="0"/>
                <a:ea typeface="Calibri" panose="020F0502020204030204" pitchFamily="34" charset="0"/>
                <a:cs typeface="Calibri" panose="020F0502020204030204" pitchFamily="34" charset="0"/>
              </a:rPr>
              <a:t>(c)       in exceptional mitigating circumstances, eligibility to progress carrying the failed modules to be passed during the subsequent stage. Carrying forward of failed module(s) is not normally permitted.</a:t>
            </a:r>
          </a:p>
          <a:p>
            <a:endParaRPr lang="en-IE" b="1" dirty="0"/>
          </a:p>
        </p:txBody>
      </p:sp>
      <p:sp>
        <p:nvSpPr>
          <p:cNvPr id="9" name="TextBox 8">
            <a:extLst>
              <a:ext uri="{FF2B5EF4-FFF2-40B4-BE49-F238E27FC236}">
                <a16:creationId xmlns:a16="http://schemas.microsoft.com/office/drawing/2014/main" id="{AAD91CD7-3B28-D5E3-2A6A-346496769E50}"/>
              </a:ext>
            </a:extLst>
          </p:cNvPr>
          <p:cNvSpPr txBox="1"/>
          <p:nvPr/>
        </p:nvSpPr>
        <p:spPr>
          <a:xfrm>
            <a:off x="4528820" y="931421"/>
            <a:ext cx="6560820" cy="523220"/>
          </a:xfrm>
          <a:prstGeom prst="rect">
            <a:avLst/>
          </a:prstGeom>
          <a:noFill/>
        </p:spPr>
        <p:txBody>
          <a:bodyPr wrap="square" rtlCol="0">
            <a:spAutoFit/>
          </a:bodyPr>
          <a:lstStyle/>
          <a:p>
            <a:r>
              <a:rPr lang="en-IE" sz="2800" b="1" dirty="0"/>
              <a:t>Progression Requirements</a:t>
            </a:r>
          </a:p>
        </p:txBody>
      </p:sp>
    </p:spTree>
    <p:extLst>
      <p:ext uri="{BB962C8B-B14F-4D97-AF65-F5344CB8AC3E}">
        <p14:creationId xmlns:p14="http://schemas.microsoft.com/office/powerpoint/2010/main" val="9127620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956b261a-ce7d-4d30-a01c-e57933ebf117}" enabled="1" method="Privileged" siteId="{068b196a-2d57-407f-a70d-3c0571c3266a}" removed="0"/>
</clbl:labelList>
</file>

<file path=docProps/app.xml><?xml version="1.0" encoding="utf-8"?>
<Properties xmlns="http://schemas.openxmlformats.org/officeDocument/2006/extended-properties" xmlns:vt="http://schemas.openxmlformats.org/officeDocument/2006/docPropsVTypes">
  <TotalTime>13</TotalTime>
  <Words>217</Words>
  <Application>Microsoft Office PowerPoint</Application>
  <PresentationFormat>Widescreen</PresentationFormat>
  <Paragraphs>15</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Aptos</vt:lpstr>
      <vt:lpstr>Aptos Display</vt:lpstr>
      <vt:lpstr>Arial</vt:lpstr>
      <vt:lpstr>Calibri</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Yvonne Foote</dc:creator>
  <cp:lastModifiedBy>Yvonne Foote</cp:lastModifiedBy>
  <cp:revision>3</cp:revision>
  <dcterms:created xsi:type="dcterms:W3CDTF">2026-08-20T10:45:20Z</dcterms:created>
  <dcterms:modified xsi:type="dcterms:W3CDTF">2026-08-20T10:59:41Z</dcterms:modified>
</cp:coreProperties>
</file>