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F67E6-240C-4620-AB46-161D9EA6EAD3}" v="2" dt="2026-08-20T10:53:18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onne Foote" userId="06bb1654-3e06-46be-9e76-2681e340d763" providerId="ADAL" clId="{9765B946-9034-4287-A58E-88592B0C2010}"/>
    <pc:docChg chg="modSld">
      <pc:chgData name="Yvonne Foote" userId="06bb1654-3e06-46be-9e76-2681e340d763" providerId="ADAL" clId="{9765B946-9034-4287-A58E-88592B0C2010}" dt="2026-08-20T10:56:56.856" v="49" actId="1076"/>
      <pc:docMkLst>
        <pc:docMk/>
      </pc:docMkLst>
      <pc:sldChg chg="modSp mod">
        <pc:chgData name="Yvonne Foote" userId="06bb1654-3e06-46be-9e76-2681e340d763" providerId="ADAL" clId="{9765B946-9034-4287-A58E-88592B0C2010}" dt="2026-08-20T10:56:56.856" v="49" actId="1076"/>
        <pc:sldMkLst>
          <pc:docMk/>
          <pc:sldMk cId="912762019" sldId="257"/>
        </pc:sldMkLst>
        <pc:spChg chg="mod">
          <ac:chgData name="Yvonne Foote" userId="06bb1654-3e06-46be-9e76-2681e340d763" providerId="ADAL" clId="{9765B946-9034-4287-A58E-88592B0C2010}" dt="2026-08-20T10:56:43.537" v="48" actId="20577"/>
          <ac:spMkLst>
            <pc:docMk/>
            <pc:sldMk cId="912762019" sldId="257"/>
            <ac:spMk id="6" creationId="{38F35C0E-F8F7-0FF5-A733-51CBBBEF8246}"/>
          </ac:spMkLst>
        </pc:spChg>
        <pc:spChg chg="mod">
          <ac:chgData name="Yvonne Foote" userId="06bb1654-3e06-46be-9e76-2681e340d763" providerId="ADAL" clId="{9765B946-9034-4287-A58E-88592B0C2010}" dt="2026-08-20T10:56:56.856" v="49" actId="1076"/>
          <ac:spMkLst>
            <pc:docMk/>
            <pc:sldMk cId="912762019" sldId="257"/>
            <ac:spMk id="9" creationId="{AAD91CD7-3B28-D5E3-2A6A-346496769E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17192-57AD-79CC-E1E0-48EEDE19D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60184-908D-52B1-0E6E-F083048E7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6A7E7-B32B-EF55-DDE3-049B3D75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433B2-F599-BD41-35A3-EAC1ABC8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D4D0A-FF72-486B-80D4-6ECD8C97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83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1A8A-8C86-418E-5944-666145D1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B52C0C-87C5-505D-81F3-CCF30CFB5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90279-7B9C-096A-24CB-AC27BA422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76D01-6957-ED6D-5EC8-5EAAA164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90F82-749F-6832-B785-06E8FF64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375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A7E53-C5A1-4250-58E0-DADCB0429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0C3F2-904B-DD9A-5357-6FA365453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AFD7C-1A6A-BB9C-7D5F-F0B11B7D2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13D11-D2FF-8D8A-8AFB-BB30B60A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D57B3-189D-EE41-C608-47DAC9CE6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8217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E84A-2B68-5A76-369A-095F82E53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0142C-D456-3493-C606-C80117566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75D63-A62F-767D-8528-760F0E8F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64CAD-7212-A71C-5E42-DBCD4080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5503F-B651-64AB-D10F-18D6E5BB6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451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3DADB-5C72-D21E-47D6-0A6F0EBB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46BB6-2E40-969F-D513-4AB9BB682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12CA8-22B7-B885-6774-025694073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1A966-6D6F-E0E3-5E2D-5A9ACA69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6F122-9DFE-FB16-FD71-0FE598676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29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2FA9-1B26-60FB-1F4F-C6C7BC30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02B4F-8AF1-438A-8ED5-556BA1493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86FFDC-6990-0793-E29C-A88DDF41D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C88FD-AE93-5D5B-E685-392D0D16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EFA20-A173-2F39-12A4-2AAEC5B1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78FE8-0926-8B9C-EE28-A635F1FE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986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DBBD8-E8DF-98F5-AF21-17A3D413B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5F18B-631E-C834-E4F4-395935C9B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CD363-6381-8D20-4887-D87E9C281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D2454-7452-6107-2301-222B37CF4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2FE3F6-42B3-2F73-1D11-EDA910BBF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1A628C-A140-6479-EE99-0022769F7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07A297-BC8F-2E9B-8A08-E0E7B2AFE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F902F6-DB12-80BE-A28B-A33ED245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89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DCA06-74E9-8B18-9308-9A570732C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6FCF24-92B3-32F5-AF00-56A77BBD1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0AC06-CD15-C84E-58FF-70461EF1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6D1FE-75BA-E102-F97E-76CD6C6C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931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6F493C-5136-4181-448C-102E6F1C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35129A-0EA5-1E40-3EC6-B6D1F0A3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368A0-C39C-1A31-4F00-1B4754D8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59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89DF-7473-48D6-4965-44DD374A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76E43-62B5-E967-2F05-57A46373B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FE10D-6777-6087-9788-F57F7A71B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F5FA1-1823-43B3-AC14-DDF877DF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DB5E83-9486-863F-9BB3-549BE42E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CB3EB-E192-0BBD-91DE-C153A4599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219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99E9D-BE84-D063-9D54-3680FE9A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9AB4E6-6FEF-6B16-E11A-A1B46931D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924B3F-4B29-C13C-0E26-AB2AEA8D3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C9FD67-A13A-B945-3B83-41A5D518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9D307-EAE4-DE9B-2068-17050645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7A66E-5C83-4E7D-8439-85D54F3C9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607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5B17C-4EC4-E5A6-7807-F699AF20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4D584-B7F7-7FE6-77D1-A541E48DD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21AD3-3018-4E4A-09D7-048787F7B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A0C93-9E66-4C0F-9D4F-54EF4EB9422F}" type="datetimeFigureOut">
              <a:rPr lang="en-IE" smtClean="0"/>
              <a:t>20/08/2026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AC4CF-F450-D5A4-FD04-424592EC7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6F01A-03A0-31C6-0FA4-52648CE584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8D3BB-55A4-4CED-8D5F-F77718F60AF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598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6AAED-E550-F7C8-3D3F-9947C3C7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5" y="632644"/>
            <a:ext cx="2673985" cy="11207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A07033-5C52-3E16-4AC5-C6F236AB5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015" y="0"/>
            <a:ext cx="2673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F35C0E-F8F7-0FF5-A733-51CBBBEF8246}"/>
              </a:ext>
            </a:extLst>
          </p:cNvPr>
          <p:cNvSpPr txBox="1"/>
          <p:nvPr/>
        </p:nvSpPr>
        <p:spPr>
          <a:xfrm>
            <a:off x="426085" y="1840230"/>
            <a:ext cx="878967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 Fail/Pass by Compensation </a:t>
            </a:r>
          </a:p>
          <a:p>
            <a:endParaRPr lang="en-IE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Grades which are greater than or equal to 35% but less than 40% in the percentage grading system are awarded when a candidate has nearly (but not quite) demonstrated attainment of the relevant minimum intended learning outcomes for a particular assessment task.</a:t>
            </a: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 at the first attempt in modules in a given stage/semester (of at least 25 credits) may be used to compensate in the same stage/semester, provided no module in the stage/semester has been failed outright. A pass earned in this way is referred to as a pass by compensation and is credit bearing. </a:t>
            </a: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Compensation can only be applied in the following circumstances:</a:t>
            </a: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        The candidate has been assessed for all stage/semester modules and no module in the stage/semester has been failed outright (below 35%).</a:t>
            </a: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        The results of all modules in the stage/semester are from first attempts.</a:t>
            </a: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        In the case of full-time candidates, the results are from the same sitting (session).</a:t>
            </a: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        The stage/semester-aggregate of credit-weighted excesses of percentage marks (over 40) is greater than or equal to twice the stage/semester-aggregate of credit-weighted deficits of marks (under 40) and the potentially compensatable results account for no more than one-third of the credit for the stage/semester: i.e. 20 credits in a 60-credit stage; 10 credits in a 30-credit semester; or, 5 credits in a 25-credit semester.</a:t>
            </a:r>
          </a:p>
          <a:p>
            <a:endParaRPr lang="en-IE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Compensation may be applied only to enable a candidate to pass a stage/semester. At the award stage, a candidate who passes by compensation remains eligible for honours etc. Compensation does not change the result of the modules passed in that way.</a:t>
            </a:r>
          </a:p>
          <a:p>
            <a:endParaRPr lang="en-IE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D91CD7-3B28-D5E3-2A6A-346496769E50}"/>
              </a:ext>
            </a:extLst>
          </p:cNvPr>
          <p:cNvSpPr txBox="1"/>
          <p:nvPr/>
        </p:nvSpPr>
        <p:spPr>
          <a:xfrm>
            <a:off x="3402330" y="1011995"/>
            <a:ext cx="656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/>
              <a:t>Pass by Compensation/Marginal Fail</a:t>
            </a:r>
          </a:p>
        </p:txBody>
      </p:sp>
    </p:spTree>
    <p:extLst>
      <p:ext uri="{BB962C8B-B14F-4D97-AF65-F5344CB8AC3E}">
        <p14:creationId xmlns:p14="http://schemas.microsoft.com/office/powerpoint/2010/main" val="91276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56b261a-ce7d-4d30-a01c-e57933ebf117}" enabled="1" method="Privileged" siteId="{068b196a-2d57-407f-a70d-3c0571c3266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Yvonne Foote</dc:creator>
  <cp:lastModifiedBy>Yvonne Foote</cp:lastModifiedBy>
  <cp:revision>2</cp:revision>
  <dcterms:created xsi:type="dcterms:W3CDTF">2026-08-20T10:45:20Z</dcterms:created>
  <dcterms:modified xsi:type="dcterms:W3CDTF">2026-08-20T10:57:17Z</dcterms:modified>
</cp:coreProperties>
</file>