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FB0D0-52FD-F6D4-CBD7-12758BC79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AE09E-F025-8950-2D29-E9E5088EE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325D4-49C1-9611-1CB0-E32DD4E27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F636D-58E3-DC6E-7E86-3A9C46F3C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475B6-37CC-9EF1-5B40-6AC425289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411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3979D-66B7-E1CE-02E5-EBD8EC50C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52E062-326D-C4D5-277E-1440BCCDC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B29DD-B9E2-DC7A-E45A-D60695293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F0E3F-AB4D-9BC9-2C69-25986794C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EBF6E-DF18-B394-C055-42B6BAD8C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7049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BE1E50-E352-8CF2-CBE6-518E3E0D28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EA37DA-C9BC-B84D-4721-E2A227BCC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EA635-16BD-5A27-647C-0F16ABC44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447DF-3DB1-C043-DA37-A9D823C26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097ED-A5B4-FA40-6B19-FFD67908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750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933D3-12D9-D598-9928-FA431F359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EE7E9-02D5-9D18-1F5B-047C23AF4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F77D7-64AE-A3F3-CC92-3D3058BD0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58150-1F2F-CB60-9113-1AD9EE6F9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362B8-4D53-66F0-DADC-E1C90C54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151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B6880-64AE-68C4-72DC-D4E70CAFD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838FE-60C4-B946-E6B0-7CB82EFCE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99BAB-E5F6-273D-26D0-ED4FB6E0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E2560-6884-90C8-C76A-C3610C103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FCCAD-5E3B-DC74-270F-7A5DAFA39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55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8373-E514-9AEF-FDE9-3BF14C199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FCB9A-7DA9-AC0C-FAB3-CA0EBC2B7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D6B35-47E7-93D1-3D00-246D8D68F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54D0C-6308-E5D4-7534-C1D8F76B7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5B45F8-E29E-3ECE-71F3-BF91FC93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5F17C-7733-928E-4177-4EC95909E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173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AA3F1-ED81-DF8B-A660-4391A8ABE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E564D-9312-D43F-A9B7-438CC1AB8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A0E1E-42F9-3508-009F-ABFA26003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F8A0F-E095-3A32-BA04-542DD5D8B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CD77E1-7EB9-7EF8-9C4C-D817AA83E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214209-A024-4376-AD52-2A86C6B16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A9C70B-B9B0-6AA1-D48C-11BB74151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C5F33E-D6E8-E7A4-F80C-4D21CBE8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0264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1A787-C911-1301-CFCF-6C1DEE85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6224A-FB92-C9BF-1830-69A599F2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FBED0-DD9B-9BAC-4C0F-5764CBDE0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C55025-AA39-D773-0510-96A8B445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5704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986414-8092-0F5C-1CE0-751A2B8A9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8F67DE-710F-84AD-FCD8-4639A344A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94209-23BB-9D64-BFFC-D611ABBF1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84989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29C79-D401-2A4F-F251-06245AEDD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78999-9987-E964-EF3E-DB680CD67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3F8EF-AF72-FC8C-56F6-25F4781E8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7B987-5132-2CAE-43EF-E6A18FC96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BB0D3-EA7E-A844-1044-1B431C54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B4278-5D28-EE86-2C82-8E54DEDBB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105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A2798-58AC-CB60-C91D-F80A3775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3176E0-2EEC-8601-DE91-6C72FEFB7F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10E28-2564-941A-3D13-BE367E1EF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BA126F-A30C-05D9-4474-943E9915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BAE1C-5DC2-EC26-02BA-2AC1F3D4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777BF-439C-EF4F-6A65-4C8BC134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1460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7C0F9D-B448-3573-65D8-48D1C5188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0101E-055D-CB32-7FF1-E88453525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93AD-C52B-1E7C-4B70-F64762DD13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FF7FDF-C735-4543-8B2B-1205E6CC2D05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2BE91-071F-DFFD-FE2D-6AACBFA1E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FE425-9B6B-F472-8F60-71B9DC459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B05DB5-08A8-4000-BBF4-95C48B6D2F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65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6AAED-E550-F7C8-3D3F-9947C3C71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55" y="632644"/>
            <a:ext cx="2673985" cy="1120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A07033-5C52-3E16-4AC5-C6F236AB5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015" y="0"/>
            <a:ext cx="26739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F35C0E-F8F7-0FF5-A733-51CBBBEF8246}"/>
              </a:ext>
            </a:extLst>
          </p:cNvPr>
          <p:cNvSpPr txBox="1"/>
          <p:nvPr/>
        </p:nvSpPr>
        <p:spPr>
          <a:xfrm>
            <a:off x="402001" y="2383155"/>
            <a:ext cx="87896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Explanation of Grade Point Average (G.P.A.)</a:t>
            </a:r>
          </a:p>
          <a:p>
            <a:endParaRPr lang="en-IE" b="1" dirty="0"/>
          </a:p>
          <a:p>
            <a:r>
              <a:rPr lang="en-IE" dirty="0"/>
              <a:t>G.P.A. is a weighted average mark (based on the classifying modules as specified in the Approved Programme Schedule). </a:t>
            </a:r>
          </a:p>
          <a:p>
            <a:endParaRPr lang="en-IE" dirty="0"/>
          </a:p>
          <a:p>
            <a:r>
              <a:rPr lang="en-IE" dirty="0"/>
              <a:t>The weighting factor to be applied to the grade in each module is the number of ECTS credits assigned to the module.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D91CD7-3B28-D5E3-2A6A-346496769E50}"/>
              </a:ext>
            </a:extLst>
          </p:cNvPr>
          <p:cNvSpPr txBox="1"/>
          <p:nvPr/>
        </p:nvSpPr>
        <p:spPr>
          <a:xfrm>
            <a:off x="5252936" y="715979"/>
            <a:ext cx="3767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/>
              <a:t>Explanation of Grade Point Average (G.P.A.)</a:t>
            </a:r>
          </a:p>
        </p:txBody>
      </p:sp>
    </p:spTree>
    <p:extLst>
      <p:ext uri="{BB962C8B-B14F-4D97-AF65-F5344CB8AC3E}">
        <p14:creationId xmlns:p14="http://schemas.microsoft.com/office/powerpoint/2010/main" val="91276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56b261a-ce7d-4d30-a01c-e57933ebf117}" enabled="1" method="Privileged" siteId="{068b196a-2d57-407f-a70d-3c0571c3266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Yvonne Foote</dc:creator>
  <cp:lastModifiedBy>Yvonne Foote</cp:lastModifiedBy>
  <cp:revision>1</cp:revision>
  <dcterms:created xsi:type="dcterms:W3CDTF">2026-08-20T10:43:53Z</dcterms:created>
  <dcterms:modified xsi:type="dcterms:W3CDTF">2026-08-20T10:44:36Z</dcterms:modified>
</cp:coreProperties>
</file>