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BF0623-A4FE-464F-B9CA-872D9EE0135A}" v="4" dt="2026-08-20T13:07:11.4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4660"/>
  </p:normalViewPr>
  <p:slideViewPr>
    <p:cSldViewPr snapToGrid="0">
      <p:cViewPr varScale="1">
        <p:scale>
          <a:sx n="101" d="100"/>
          <a:sy n="101" d="100"/>
        </p:scale>
        <p:origin x="27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vonne Foote" userId="06bb1654-3e06-46be-9e76-2681e340d763" providerId="ADAL" clId="{9765B946-9034-4287-A58E-88592B0C2010}"/>
    <pc:docChg chg="modSld">
      <pc:chgData name="Yvonne Foote" userId="06bb1654-3e06-46be-9e76-2681e340d763" providerId="ADAL" clId="{9765B946-9034-4287-A58E-88592B0C2010}" dt="2026-08-20T13:07:11.481" v="3"/>
      <pc:docMkLst>
        <pc:docMk/>
      </pc:docMkLst>
      <pc:sldChg chg="modSp">
        <pc:chgData name="Yvonne Foote" userId="06bb1654-3e06-46be-9e76-2681e340d763" providerId="ADAL" clId="{9765B946-9034-4287-A58E-88592B0C2010}" dt="2026-08-20T13:07:11.481" v="3"/>
        <pc:sldMkLst>
          <pc:docMk/>
          <pc:sldMk cId="912762019" sldId="257"/>
        </pc:sldMkLst>
        <pc:spChg chg="mod">
          <ac:chgData name="Yvonne Foote" userId="06bb1654-3e06-46be-9e76-2681e340d763" providerId="ADAL" clId="{9765B946-9034-4287-A58E-88592B0C2010}" dt="2026-08-20T13:07:11.481" v="3"/>
          <ac:spMkLst>
            <pc:docMk/>
            <pc:sldMk cId="912762019" sldId="257"/>
            <ac:spMk id="6" creationId="{38F35C0E-F8F7-0FF5-A733-51CBBBEF824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17192-57AD-79CC-E1E0-48EEDE19DE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91060184-908D-52B1-0E6E-F083048E7E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D146A7E7-B32B-EF55-DDE3-049B3D75B042}"/>
              </a:ext>
            </a:extLst>
          </p:cNvPr>
          <p:cNvSpPr>
            <a:spLocks noGrp="1"/>
          </p:cNvSpPr>
          <p:nvPr>
            <p:ph type="dt" sz="half" idx="10"/>
          </p:nvPr>
        </p:nvSpPr>
        <p:spPr/>
        <p:txBody>
          <a:bodyPr/>
          <a:lstStyle/>
          <a:p>
            <a:fld id="{E70A0C93-9E66-4C0F-9D4F-54EF4EB9422F}" type="datetimeFigureOut">
              <a:rPr lang="en-IE" smtClean="0"/>
              <a:t>20/08/2026</a:t>
            </a:fld>
            <a:endParaRPr lang="en-IE"/>
          </a:p>
        </p:txBody>
      </p:sp>
      <p:sp>
        <p:nvSpPr>
          <p:cNvPr id="5" name="Footer Placeholder 4">
            <a:extLst>
              <a:ext uri="{FF2B5EF4-FFF2-40B4-BE49-F238E27FC236}">
                <a16:creationId xmlns:a16="http://schemas.microsoft.com/office/drawing/2014/main" id="{189433B2-F599-BD41-35A3-EAC1ABC863C9}"/>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44D4D0A-FF72-486B-80D4-6ECD8C97A6D8}"/>
              </a:ext>
            </a:extLst>
          </p:cNvPr>
          <p:cNvSpPr>
            <a:spLocks noGrp="1"/>
          </p:cNvSpPr>
          <p:nvPr>
            <p:ph type="sldNum" sz="quarter" idx="12"/>
          </p:nvPr>
        </p:nvSpPr>
        <p:spPr/>
        <p:txBody>
          <a:bodyPr/>
          <a:lstStyle/>
          <a:p>
            <a:fld id="{9ED8D3BB-55A4-4CED-8D5F-F77718F60AF6}" type="slidenum">
              <a:rPr lang="en-IE" smtClean="0"/>
              <a:t>‹#›</a:t>
            </a:fld>
            <a:endParaRPr lang="en-IE"/>
          </a:p>
        </p:txBody>
      </p:sp>
    </p:spTree>
    <p:extLst>
      <p:ext uri="{BB962C8B-B14F-4D97-AF65-F5344CB8AC3E}">
        <p14:creationId xmlns:p14="http://schemas.microsoft.com/office/powerpoint/2010/main" val="251834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BE84A-2B68-5A76-369A-095F82E53CC4}"/>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630142C-D456-3493-C606-C80117566A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28D75D63-A62F-767D-8528-760F0E8FBD6E}"/>
              </a:ext>
            </a:extLst>
          </p:cNvPr>
          <p:cNvSpPr>
            <a:spLocks noGrp="1"/>
          </p:cNvSpPr>
          <p:nvPr>
            <p:ph type="dt" sz="half" idx="10"/>
          </p:nvPr>
        </p:nvSpPr>
        <p:spPr/>
        <p:txBody>
          <a:bodyPr/>
          <a:lstStyle/>
          <a:p>
            <a:fld id="{E70A0C93-9E66-4C0F-9D4F-54EF4EB9422F}" type="datetimeFigureOut">
              <a:rPr lang="en-IE" smtClean="0"/>
              <a:t>20/08/2026</a:t>
            </a:fld>
            <a:endParaRPr lang="en-IE"/>
          </a:p>
        </p:txBody>
      </p:sp>
      <p:sp>
        <p:nvSpPr>
          <p:cNvPr id="5" name="Footer Placeholder 4">
            <a:extLst>
              <a:ext uri="{FF2B5EF4-FFF2-40B4-BE49-F238E27FC236}">
                <a16:creationId xmlns:a16="http://schemas.microsoft.com/office/drawing/2014/main" id="{91664CAD-7212-A71C-5E42-DBCD4080B3DD}"/>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FD5503F-B651-64AB-D10F-18D6E5BB6F47}"/>
              </a:ext>
            </a:extLst>
          </p:cNvPr>
          <p:cNvSpPr>
            <a:spLocks noGrp="1"/>
          </p:cNvSpPr>
          <p:nvPr>
            <p:ph type="sldNum" sz="quarter" idx="12"/>
          </p:nvPr>
        </p:nvSpPr>
        <p:spPr/>
        <p:txBody>
          <a:bodyPr/>
          <a:lstStyle/>
          <a:p>
            <a:fld id="{9ED8D3BB-55A4-4CED-8D5F-F77718F60AF6}" type="slidenum">
              <a:rPr lang="en-IE" smtClean="0"/>
              <a:t>‹#›</a:t>
            </a:fld>
            <a:endParaRPr lang="en-IE"/>
          </a:p>
        </p:txBody>
      </p:sp>
    </p:spTree>
    <p:extLst>
      <p:ext uri="{BB962C8B-B14F-4D97-AF65-F5344CB8AC3E}">
        <p14:creationId xmlns:p14="http://schemas.microsoft.com/office/powerpoint/2010/main" val="4044513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3DADB-5C72-D21E-47D6-0A6F0EBB7B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C7A46BB6-2E40-969F-D513-4AB9BB6825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C12CA8-22B7-B885-6774-025694073B4A}"/>
              </a:ext>
            </a:extLst>
          </p:cNvPr>
          <p:cNvSpPr>
            <a:spLocks noGrp="1"/>
          </p:cNvSpPr>
          <p:nvPr>
            <p:ph type="dt" sz="half" idx="10"/>
          </p:nvPr>
        </p:nvSpPr>
        <p:spPr/>
        <p:txBody>
          <a:bodyPr/>
          <a:lstStyle/>
          <a:p>
            <a:fld id="{E70A0C93-9E66-4C0F-9D4F-54EF4EB9422F}" type="datetimeFigureOut">
              <a:rPr lang="en-IE" smtClean="0"/>
              <a:t>20/08/2026</a:t>
            </a:fld>
            <a:endParaRPr lang="en-IE"/>
          </a:p>
        </p:txBody>
      </p:sp>
      <p:sp>
        <p:nvSpPr>
          <p:cNvPr id="5" name="Footer Placeholder 4">
            <a:extLst>
              <a:ext uri="{FF2B5EF4-FFF2-40B4-BE49-F238E27FC236}">
                <a16:creationId xmlns:a16="http://schemas.microsoft.com/office/drawing/2014/main" id="{42C1A966-6D6F-E0E3-5E2D-5A9ACA693A3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F46F122-9DFE-FB16-FD71-0FE5986766BB}"/>
              </a:ext>
            </a:extLst>
          </p:cNvPr>
          <p:cNvSpPr>
            <a:spLocks noGrp="1"/>
          </p:cNvSpPr>
          <p:nvPr>
            <p:ph type="sldNum" sz="quarter" idx="12"/>
          </p:nvPr>
        </p:nvSpPr>
        <p:spPr/>
        <p:txBody>
          <a:bodyPr/>
          <a:lstStyle/>
          <a:p>
            <a:fld id="{9ED8D3BB-55A4-4CED-8D5F-F77718F60AF6}" type="slidenum">
              <a:rPr lang="en-IE" smtClean="0"/>
              <a:t>‹#›</a:t>
            </a:fld>
            <a:endParaRPr lang="en-IE"/>
          </a:p>
        </p:txBody>
      </p:sp>
    </p:spTree>
    <p:extLst>
      <p:ext uri="{BB962C8B-B14F-4D97-AF65-F5344CB8AC3E}">
        <p14:creationId xmlns:p14="http://schemas.microsoft.com/office/powerpoint/2010/main" val="2392945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22FA9-1B26-60FB-1F4F-C6C7BC3028CF}"/>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0D402B4F-8AF1-438A-8ED5-556BA1493C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C686FFDC-6990-0793-E29C-A88DDF41D9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142C88FD-AE93-5D5B-E685-392D0D16C3D0}"/>
              </a:ext>
            </a:extLst>
          </p:cNvPr>
          <p:cNvSpPr>
            <a:spLocks noGrp="1"/>
          </p:cNvSpPr>
          <p:nvPr>
            <p:ph type="dt" sz="half" idx="10"/>
          </p:nvPr>
        </p:nvSpPr>
        <p:spPr/>
        <p:txBody>
          <a:bodyPr/>
          <a:lstStyle/>
          <a:p>
            <a:fld id="{E70A0C93-9E66-4C0F-9D4F-54EF4EB9422F}" type="datetimeFigureOut">
              <a:rPr lang="en-IE" smtClean="0"/>
              <a:t>20/08/2026</a:t>
            </a:fld>
            <a:endParaRPr lang="en-IE"/>
          </a:p>
        </p:txBody>
      </p:sp>
      <p:sp>
        <p:nvSpPr>
          <p:cNvPr id="6" name="Footer Placeholder 5">
            <a:extLst>
              <a:ext uri="{FF2B5EF4-FFF2-40B4-BE49-F238E27FC236}">
                <a16:creationId xmlns:a16="http://schemas.microsoft.com/office/drawing/2014/main" id="{0FDEFA20-A173-2F39-12A4-2AAEC5B196AB}"/>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61F78FE8-0926-8B9C-EE28-A635F1FEE464}"/>
              </a:ext>
            </a:extLst>
          </p:cNvPr>
          <p:cNvSpPr>
            <a:spLocks noGrp="1"/>
          </p:cNvSpPr>
          <p:nvPr>
            <p:ph type="sldNum" sz="quarter" idx="12"/>
          </p:nvPr>
        </p:nvSpPr>
        <p:spPr/>
        <p:txBody>
          <a:bodyPr/>
          <a:lstStyle/>
          <a:p>
            <a:fld id="{9ED8D3BB-55A4-4CED-8D5F-F77718F60AF6}" type="slidenum">
              <a:rPr lang="en-IE" smtClean="0"/>
              <a:t>‹#›</a:t>
            </a:fld>
            <a:endParaRPr lang="en-IE"/>
          </a:p>
        </p:txBody>
      </p:sp>
    </p:spTree>
    <p:extLst>
      <p:ext uri="{BB962C8B-B14F-4D97-AF65-F5344CB8AC3E}">
        <p14:creationId xmlns:p14="http://schemas.microsoft.com/office/powerpoint/2010/main" val="4139865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DBBD8-E8DF-98F5-AF21-17A3D413BBEA}"/>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4CC5F18B-631E-C834-E4F4-395935C9BB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DCD363-6381-8D20-4887-D87E9C281E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6A0D2454-7452-6107-2301-222B37CF4C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2FE3F6-42B3-2F73-1D11-EDA910BBFF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941A628C-A140-6479-EE99-0022769F7737}"/>
              </a:ext>
            </a:extLst>
          </p:cNvPr>
          <p:cNvSpPr>
            <a:spLocks noGrp="1"/>
          </p:cNvSpPr>
          <p:nvPr>
            <p:ph type="dt" sz="half" idx="10"/>
          </p:nvPr>
        </p:nvSpPr>
        <p:spPr/>
        <p:txBody>
          <a:bodyPr/>
          <a:lstStyle/>
          <a:p>
            <a:fld id="{E70A0C93-9E66-4C0F-9D4F-54EF4EB9422F}" type="datetimeFigureOut">
              <a:rPr lang="en-IE" smtClean="0"/>
              <a:t>20/08/2026</a:t>
            </a:fld>
            <a:endParaRPr lang="en-IE"/>
          </a:p>
        </p:txBody>
      </p:sp>
      <p:sp>
        <p:nvSpPr>
          <p:cNvPr id="8" name="Footer Placeholder 7">
            <a:extLst>
              <a:ext uri="{FF2B5EF4-FFF2-40B4-BE49-F238E27FC236}">
                <a16:creationId xmlns:a16="http://schemas.microsoft.com/office/drawing/2014/main" id="{2007A297-BC8F-2E9B-8A08-E0E7B2AFE398}"/>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87F902F6-DB12-80BE-A28B-A33ED24545E5}"/>
              </a:ext>
            </a:extLst>
          </p:cNvPr>
          <p:cNvSpPr>
            <a:spLocks noGrp="1"/>
          </p:cNvSpPr>
          <p:nvPr>
            <p:ph type="sldNum" sz="quarter" idx="12"/>
          </p:nvPr>
        </p:nvSpPr>
        <p:spPr/>
        <p:txBody>
          <a:bodyPr/>
          <a:lstStyle/>
          <a:p>
            <a:fld id="{9ED8D3BB-55A4-4CED-8D5F-F77718F60AF6}" type="slidenum">
              <a:rPr lang="en-IE" smtClean="0"/>
              <a:t>‹#›</a:t>
            </a:fld>
            <a:endParaRPr lang="en-IE"/>
          </a:p>
        </p:txBody>
      </p:sp>
    </p:spTree>
    <p:extLst>
      <p:ext uri="{BB962C8B-B14F-4D97-AF65-F5344CB8AC3E}">
        <p14:creationId xmlns:p14="http://schemas.microsoft.com/office/powerpoint/2010/main" val="300389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DCA06-74E9-8B18-9308-9A570732C6AD}"/>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606FCF24-92B3-32F5-AF00-56A77BBD1066}"/>
              </a:ext>
            </a:extLst>
          </p:cNvPr>
          <p:cNvSpPr>
            <a:spLocks noGrp="1"/>
          </p:cNvSpPr>
          <p:nvPr>
            <p:ph type="dt" sz="half" idx="10"/>
          </p:nvPr>
        </p:nvSpPr>
        <p:spPr/>
        <p:txBody>
          <a:bodyPr/>
          <a:lstStyle/>
          <a:p>
            <a:fld id="{E70A0C93-9E66-4C0F-9D4F-54EF4EB9422F}" type="datetimeFigureOut">
              <a:rPr lang="en-IE" smtClean="0"/>
              <a:t>20/08/2026</a:t>
            </a:fld>
            <a:endParaRPr lang="en-IE"/>
          </a:p>
        </p:txBody>
      </p:sp>
      <p:sp>
        <p:nvSpPr>
          <p:cNvPr id="4" name="Footer Placeholder 3">
            <a:extLst>
              <a:ext uri="{FF2B5EF4-FFF2-40B4-BE49-F238E27FC236}">
                <a16:creationId xmlns:a16="http://schemas.microsoft.com/office/drawing/2014/main" id="{A9B0AC06-CD15-C84E-58FF-70461EF1E9CC}"/>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5366D1FE-75BA-E102-F97E-76CD6C6CDBCE}"/>
              </a:ext>
            </a:extLst>
          </p:cNvPr>
          <p:cNvSpPr>
            <a:spLocks noGrp="1"/>
          </p:cNvSpPr>
          <p:nvPr>
            <p:ph type="sldNum" sz="quarter" idx="12"/>
          </p:nvPr>
        </p:nvSpPr>
        <p:spPr/>
        <p:txBody>
          <a:bodyPr/>
          <a:lstStyle/>
          <a:p>
            <a:fld id="{9ED8D3BB-55A4-4CED-8D5F-F77718F60AF6}" type="slidenum">
              <a:rPr lang="en-IE" smtClean="0"/>
              <a:t>‹#›</a:t>
            </a:fld>
            <a:endParaRPr lang="en-IE"/>
          </a:p>
        </p:txBody>
      </p:sp>
    </p:spTree>
    <p:extLst>
      <p:ext uri="{BB962C8B-B14F-4D97-AF65-F5344CB8AC3E}">
        <p14:creationId xmlns:p14="http://schemas.microsoft.com/office/powerpoint/2010/main" val="1249311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6F493C-5136-4181-448C-102E6F1C3907}"/>
              </a:ext>
            </a:extLst>
          </p:cNvPr>
          <p:cNvSpPr>
            <a:spLocks noGrp="1"/>
          </p:cNvSpPr>
          <p:nvPr>
            <p:ph type="dt" sz="half" idx="10"/>
          </p:nvPr>
        </p:nvSpPr>
        <p:spPr/>
        <p:txBody>
          <a:bodyPr/>
          <a:lstStyle/>
          <a:p>
            <a:fld id="{E70A0C93-9E66-4C0F-9D4F-54EF4EB9422F}" type="datetimeFigureOut">
              <a:rPr lang="en-IE" smtClean="0"/>
              <a:t>20/08/2026</a:t>
            </a:fld>
            <a:endParaRPr lang="en-IE"/>
          </a:p>
        </p:txBody>
      </p:sp>
      <p:sp>
        <p:nvSpPr>
          <p:cNvPr id="3" name="Footer Placeholder 2">
            <a:extLst>
              <a:ext uri="{FF2B5EF4-FFF2-40B4-BE49-F238E27FC236}">
                <a16:creationId xmlns:a16="http://schemas.microsoft.com/office/drawing/2014/main" id="{B935129A-0EA5-1E40-3EC6-B6D1F0A3352B}"/>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44E368A0-C39C-1A31-4F00-1B4754D8095E}"/>
              </a:ext>
            </a:extLst>
          </p:cNvPr>
          <p:cNvSpPr>
            <a:spLocks noGrp="1"/>
          </p:cNvSpPr>
          <p:nvPr>
            <p:ph type="sldNum" sz="quarter" idx="12"/>
          </p:nvPr>
        </p:nvSpPr>
        <p:spPr/>
        <p:txBody>
          <a:bodyPr/>
          <a:lstStyle/>
          <a:p>
            <a:fld id="{9ED8D3BB-55A4-4CED-8D5F-F77718F60AF6}" type="slidenum">
              <a:rPr lang="en-IE" smtClean="0"/>
              <a:t>‹#›</a:t>
            </a:fld>
            <a:endParaRPr lang="en-IE"/>
          </a:p>
        </p:txBody>
      </p:sp>
    </p:spTree>
    <p:extLst>
      <p:ext uri="{BB962C8B-B14F-4D97-AF65-F5344CB8AC3E}">
        <p14:creationId xmlns:p14="http://schemas.microsoft.com/office/powerpoint/2010/main" val="82591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C89DF-7473-48D6-4965-44DD374A38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13B76E43-62B5-E967-2F05-57A46373B3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DD0FE10D-6777-6087-9788-F57F7A71B2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3F5FA1-1823-43B3-AC14-DDF877DFD4E8}"/>
              </a:ext>
            </a:extLst>
          </p:cNvPr>
          <p:cNvSpPr>
            <a:spLocks noGrp="1"/>
          </p:cNvSpPr>
          <p:nvPr>
            <p:ph type="dt" sz="half" idx="10"/>
          </p:nvPr>
        </p:nvSpPr>
        <p:spPr/>
        <p:txBody>
          <a:bodyPr/>
          <a:lstStyle/>
          <a:p>
            <a:fld id="{E70A0C93-9E66-4C0F-9D4F-54EF4EB9422F}" type="datetimeFigureOut">
              <a:rPr lang="en-IE" smtClean="0"/>
              <a:t>20/08/2026</a:t>
            </a:fld>
            <a:endParaRPr lang="en-IE"/>
          </a:p>
        </p:txBody>
      </p:sp>
      <p:sp>
        <p:nvSpPr>
          <p:cNvPr id="6" name="Footer Placeholder 5">
            <a:extLst>
              <a:ext uri="{FF2B5EF4-FFF2-40B4-BE49-F238E27FC236}">
                <a16:creationId xmlns:a16="http://schemas.microsoft.com/office/drawing/2014/main" id="{9DDB5E83-9486-863F-9BB3-549BE42E1668}"/>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4D7CB3EB-E192-0BBD-91DE-C153A45998DB}"/>
              </a:ext>
            </a:extLst>
          </p:cNvPr>
          <p:cNvSpPr>
            <a:spLocks noGrp="1"/>
          </p:cNvSpPr>
          <p:nvPr>
            <p:ph type="sldNum" sz="quarter" idx="12"/>
          </p:nvPr>
        </p:nvSpPr>
        <p:spPr/>
        <p:txBody>
          <a:bodyPr/>
          <a:lstStyle/>
          <a:p>
            <a:fld id="{9ED8D3BB-55A4-4CED-8D5F-F77718F60AF6}" type="slidenum">
              <a:rPr lang="en-IE" smtClean="0"/>
              <a:t>‹#›</a:t>
            </a:fld>
            <a:endParaRPr lang="en-IE"/>
          </a:p>
        </p:txBody>
      </p:sp>
    </p:spTree>
    <p:extLst>
      <p:ext uri="{BB962C8B-B14F-4D97-AF65-F5344CB8AC3E}">
        <p14:creationId xmlns:p14="http://schemas.microsoft.com/office/powerpoint/2010/main" val="1082191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99E9D-BE84-D063-9D54-3680FE9AC2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EE9AB4E6-6FEF-6B16-E11A-A1B46931DA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7924B3F-4B29-C13C-0E26-AB2AEA8D3B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C9FD67-A13A-B945-3B83-41A5D518D9E7}"/>
              </a:ext>
            </a:extLst>
          </p:cNvPr>
          <p:cNvSpPr>
            <a:spLocks noGrp="1"/>
          </p:cNvSpPr>
          <p:nvPr>
            <p:ph type="dt" sz="half" idx="10"/>
          </p:nvPr>
        </p:nvSpPr>
        <p:spPr/>
        <p:txBody>
          <a:bodyPr/>
          <a:lstStyle/>
          <a:p>
            <a:fld id="{E70A0C93-9E66-4C0F-9D4F-54EF4EB9422F}" type="datetimeFigureOut">
              <a:rPr lang="en-IE" smtClean="0"/>
              <a:t>20/08/2026</a:t>
            </a:fld>
            <a:endParaRPr lang="en-IE"/>
          </a:p>
        </p:txBody>
      </p:sp>
      <p:sp>
        <p:nvSpPr>
          <p:cNvPr id="6" name="Footer Placeholder 5">
            <a:extLst>
              <a:ext uri="{FF2B5EF4-FFF2-40B4-BE49-F238E27FC236}">
                <a16:creationId xmlns:a16="http://schemas.microsoft.com/office/drawing/2014/main" id="{5B69D307-EAE4-DE9B-2068-17050645535B}"/>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4F47A66E-5C83-4E7D-8439-85D54F3C99EC}"/>
              </a:ext>
            </a:extLst>
          </p:cNvPr>
          <p:cNvSpPr>
            <a:spLocks noGrp="1"/>
          </p:cNvSpPr>
          <p:nvPr>
            <p:ph type="sldNum" sz="quarter" idx="12"/>
          </p:nvPr>
        </p:nvSpPr>
        <p:spPr/>
        <p:txBody>
          <a:bodyPr/>
          <a:lstStyle/>
          <a:p>
            <a:fld id="{9ED8D3BB-55A4-4CED-8D5F-F77718F60AF6}" type="slidenum">
              <a:rPr lang="en-IE" smtClean="0"/>
              <a:t>‹#›</a:t>
            </a:fld>
            <a:endParaRPr lang="en-IE"/>
          </a:p>
        </p:txBody>
      </p:sp>
    </p:spTree>
    <p:extLst>
      <p:ext uri="{BB962C8B-B14F-4D97-AF65-F5344CB8AC3E}">
        <p14:creationId xmlns:p14="http://schemas.microsoft.com/office/powerpoint/2010/main" val="986076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31A8A-8C86-418E-5944-666145D13EEC}"/>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F1B52C0C-87C5-505D-81F3-CCF30CFB5E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FA90279-7B9C-096A-24CB-AC27BA42289F}"/>
              </a:ext>
            </a:extLst>
          </p:cNvPr>
          <p:cNvSpPr>
            <a:spLocks noGrp="1"/>
          </p:cNvSpPr>
          <p:nvPr>
            <p:ph type="dt" sz="half" idx="10"/>
          </p:nvPr>
        </p:nvSpPr>
        <p:spPr/>
        <p:txBody>
          <a:bodyPr/>
          <a:lstStyle/>
          <a:p>
            <a:fld id="{E70A0C93-9E66-4C0F-9D4F-54EF4EB9422F}" type="datetimeFigureOut">
              <a:rPr lang="en-IE" smtClean="0"/>
              <a:t>20/08/2026</a:t>
            </a:fld>
            <a:endParaRPr lang="en-IE"/>
          </a:p>
        </p:txBody>
      </p:sp>
      <p:sp>
        <p:nvSpPr>
          <p:cNvPr id="5" name="Footer Placeholder 4">
            <a:extLst>
              <a:ext uri="{FF2B5EF4-FFF2-40B4-BE49-F238E27FC236}">
                <a16:creationId xmlns:a16="http://schemas.microsoft.com/office/drawing/2014/main" id="{B7976D01-6957-ED6D-5EC8-5EAAA164B494}"/>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82490F82-749F-6832-B785-06E8FF643549}"/>
              </a:ext>
            </a:extLst>
          </p:cNvPr>
          <p:cNvSpPr>
            <a:spLocks noGrp="1"/>
          </p:cNvSpPr>
          <p:nvPr>
            <p:ph type="sldNum" sz="quarter" idx="12"/>
          </p:nvPr>
        </p:nvSpPr>
        <p:spPr/>
        <p:txBody>
          <a:bodyPr/>
          <a:lstStyle/>
          <a:p>
            <a:fld id="{9ED8D3BB-55A4-4CED-8D5F-F77718F60AF6}" type="slidenum">
              <a:rPr lang="en-IE" smtClean="0"/>
              <a:t>‹#›</a:t>
            </a:fld>
            <a:endParaRPr lang="en-IE"/>
          </a:p>
        </p:txBody>
      </p:sp>
    </p:spTree>
    <p:extLst>
      <p:ext uri="{BB962C8B-B14F-4D97-AF65-F5344CB8AC3E}">
        <p14:creationId xmlns:p14="http://schemas.microsoft.com/office/powerpoint/2010/main" val="3173758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8A7E53-C5A1-4250-58E0-DADCB04295E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9230C3F2-904B-DD9A-5357-6FA3654532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B0AFD7C-1A6A-BB9C-7D5F-F0B11B7D26F0}"/>
              </a:ext>
            </a:extLst>
          </p:cNvPr>
          <p:cNvSpPr>
            <a:spLocks noGrp="1"/>
          </p:cNvSpPr>
          <p:nvPr>
            <p:ph type="dt" sz="half" idx="10"/>
          </p:nvPr>
        </p:nvSpPr>
        <p:spPr/>
        <p:txBody>
          <a:bodyPr/>
          <a:lstStyle/>
          <a:p>
            <a:fld id="{E70A0C93-9E66-4C0F-9D4F-54EF4EB9422F}" type="datetimeFigureOut">
              <a:rPr lang="en-IE" smtClean="0"/>
              <a:t>20/08/2026</a:t>
            </a:fld>
            <a:endParaRPr lang="en-IE"/>
          </a:p>
        </p:txBody>
      </p:sp>
      <p:sp>
        <p:nvSpPr>
          <p:cNvPr id="5" name="Footer Placeholder 4">
            <a:extLst>
              <a:ext uri="{FF2B5EF4-FFF2-40B4-BE49-F238E27FC236}">
                <a16:creationId xmlns:a16="http://schemas.microsoft.com/office/drawing/2014/main" id="{43213D11-D2FF-8D8A-8AFB-BB30B60AD814}"/>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DCAD57B3-189D-EE41-C608-47DAC9CE6B6E}"/>
              </a:ext>
            </a:extLst>
          </p:cNvPr>
          <p:cNvSpPr>
            <a:spLocks noGrp="1"/>
          </p:cNvSpPr>
          <p:nvPr>
            <p:ph type="sldNum" sz="quarter" idx="12"/>
          </p:nvPr>
        </p:nvSpPr>
        <p:spPr/>
        <p:txBody>
          <a:bodyPr/>
          <a:lstStyle/>
          <a:p>
            <a:fld id="{9ED8D3BB-55A4-4CED-8D5F-F77718F60AF6}" type="slidenum">
              <a:rPr lang="en-IE" smtClean="0"/>
              <a:t>‹#›</a:t>
            </a:fld>
            <a:endParaRPr lang="en-IE"/>
          </a:p>
        </p:txBody>
      </p:sp>
    </p:spTree>
    <p:extLst>
      <p:ext uri="{BB962C8B-B14F-4D97-AF65-F5344CB8AC3E}">
        <p14:creationId xmlns:p14="http://schemas.microsoft.com/office/powerpoint/2010/main" val="2238217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C5B17C-4EC4-E5A6-7807-F699AF20F7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61F4D584-B7F7-7FE6-77D1-A541E48DDF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28721AD3-3018-4E4A-09D7-048787F7BE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0A0C93-9E66-4C0F-9D4F-54EF4EB9422F}" type="datetimeFigureOut">
              <a:rPr lang="en-IE" smtClean="0"/>
              <a:t>20/08/2026</a:t>
            </a:fld>
            <a:endParaRPr lang="en-IE"/>
          </a:p>
        </p:txBody>
      </p:sp>
      <p:sp>
        <p:nvSpPr>
          <p:cNvPr id="5" name="Footer Placeholder 4">
            <a:extLst>
              <a:ext uri="{FF2B5EF4-FFF2-40B4-BE49-F238E27FC236}">
                <a16:creationId xmlns:a16="http://schemas.microsoft.com/office/drawing/2014/main" id="{071AC4CF-F450-D5A4-FD04-424592EC75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67A6F01A-03A0-31C6-0FA4-52648CE584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8D3BB-55A4-4CED-8D5F-F77718F60AF6}" type="slidenum">
              <a:rPr lang="en-IE" smtClean="0"/>
              <a:t>‹#›</a:t>
            </a:fld>
            <a:endParaRPr lang="en-IE"/>
          </a:p>
        </p:txBody>
      </p:sp>
    </p:spTree>
    <p:extLst>
      <p:ext uri="{BB962C8B-B14F-4D97-AF65-F5344CB8AC3E}">
        <p14:creationId xmlns:p14="http://schemas.microsoft.com/office/powerpoint/2010/main" val="2755987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7.xml"/><Relationship Id="rId5" Type="http://schemas.openxmlformats.org/officeDocument/2006/relationships/hyperlink" Target="mailto:exams.midwest@tus.ie" TargetMode="External"/><Relationship Id="rId4" Type="http://schemas.openxmlformats.org/officeDocument/2006/relationships/hyperlink" Target="tel:06129230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16AAED-E550-F7C8-3D3F-9947C3C71115}"/>
              </a:ext>
            </a:extLst>
          </p:cNvPr>
          <p:cNvPicPr>
            <a:picLocks noChangeAspect="1"/>
          </p:cNvPicPr>
          <p:nvPr/>
        </p:nvPicPr>
        <p:blipFill>
          <a:blip r:embed="rId2"/>
          <a:stretch>
            <a:fillRect/>
          </a:stretch>
        </p:blipFill>
        <p:spPr>
          <a:xfrm>
            <a:off x="426085" y="632644"/>
            <a:ext cx="2673985" cy="1120775"/>
          </a:xfrm>
          <a:prstGeom prst="rect">
            <a:avLst/>
          </a:prstGeom>
        </p:spPr>
      </p:pic>
      <p:pic>
        <p:nvPicPr>
          <p:cNvPr id="5" name="Picture 4">
            <a:extLst>
              <a:ext uri="{FF2B5EF4-FFF2-40B4-BE49-F238E27FC236}">
                <a16:creationId xmlns:a16="http://schemas.microsoft.com/office/drawing/2014/main" id="{1FA07033-5C52-3E16-4AC5-C6F236AB5C22}"/>
              </a:ext>
            </a:extLst>
          </p:cNvPr>
          <p:cNvPicPr>
            <a:picLocks noChangeAspect="1"/>
          </p:cNvPicPr>
          <p:nvPr/>
        </p:nvPicPr>
        <p:blipFill>
          <a:blip r:embed="rId3"/>
          <a:stretch>
            <a:fillRect/>
          </a:stretch>
        </p:blipFill>
        <p:spPr>
          <a:xfrm>
            <a:off x="9518015" y="0"/>
            <a:ext cx="2673985" cy="6858000"/>
          </a:xfrm>
          <a:prstGeom prst="rect">
            <a:avLst/>
          </a:prstGeom>
        </p:spPr>
      </p:pic>
      <p:sp>
        <p:nvSpPr>
          <p:cNvPr id="6" name="TextBox 5">
            <a:extLst>
              <a:ext uri="{FF2B5EF4-FFF2-40B4-BE49-F238E27FC236}">
                <a16:creationId xmlns:a16="http://schemas.microsoft.com/office/drawing/2014/main" id="{38F35C0E-F8F7-0FF5-A733-51CBBBEF8246}"/>
              </a:ext>
            </a:extLst>
          </p:cNvPr>
          <p:cNvSpPr txBox="1"/>
          <p:nvPr/>
        </p:nvSpPr>
        <p:spPr>
          <a:xfrm>
            <a:off x="426085" y="1840230"/>
            <a:ext cx="8789670" cy="4462760"/>
          </a:xfrm>
          <a:prstGeom prst="rect">
            <a:avLst/>
          </a:prstGeom>
          <a:noFill/>
        </p:spPr>
        <p:txBody>
          <a:bodyPr wrap="square" rtlCol="0">
            <a:spAutoFit/>
          </a:bodyPr>
          <a:lstStyle/>
          <a:p>
            <a:r>
              <a:rPr lang="en-IE" sz="1400" b="1" dirty="0">
                <a:latin typeface="Calibri" panose="020F0502020204030204" pitchFamily="34" charset="0"/>
                <a:ea typeface="Calibri" panose="020F0502020204030204" pitchFamily="34" charset="0"/>
                <a:cs typeface="Calibri" panose="020F0502020204030204" pitchFamily="34" charset="0"/>
              </a:rPr>
              <a:t>European Diploma Supplements (EDS)</a:t>
            </a:r>
          </a:p>
          <a:p>
            <a:r>
              <a:rPr lang="en-IE" sz="1200" dirty="0">
                <a:latin typeface="Calibri" panose="020F0502020204030204" pitchFamily="34" charset="0"/>
                <a:ea typeface="Calibri" panose="020F0502020204030204" pitchFamily="34" charset="0"/>
                <a:cs typeface="Calibri" panose="020F0502020204030204" pitchFamily="34" charset="0"/>
              </a:rPr>
              <a:t>TUS enables access to your European Diploma Supplement via a secure website, and a secure official electronic document system, called Parchment, which uses legally compliant digital signature technologies. Please note that European Diploma Supplements will be issued electronically via Parchment after graduation only.</a:t>
            </a:r>
          </a:p>
          <a:p>
            <a:br>
              <a:rPr lang="en-IE" sz="1200" dirty="0">
                <a:latin typeface="Calibri" panose="020F0502020204030204" pitchFamily="34" charset="0"/>
                <a:ea typeface="Calibri" panose="020F0502020204030204" pitchFamily="34" charset="0"/>
                <a:cs typeface="Calibri" panose="020F0502020204030204" pitchFamily="34" charset="0"/>
              </a:rPr>
            </a:br>
            <a:r>
              <a:rPr lang="en-IE" sz="1200" dirty="0">
                <a:latin typeface="Calibri" panose="020F0502020204030204" pitchFamily="34" charset="0"/>
                <a:ea typeface="Calibri" panose="020F0502020204030204" pitchFamily="34" charset="0"/>
                <a:cs typeface="Calibri" panose="020F0502020204030204" pitchFamily="34" charset="0"/>
              </a:rPr>
              <a:t>You can login to parchment to access and/or share your own official EDS with prospective employers or educational institutions. Any student who graduated from 2005 onwards is eligible to receive one of these documents.</a:t>
            </a:r>
          </a:p>
          <a:p>
            <a:endParaRPr lang="en-IE" sz="1200" dirty="0">
              <a:latin typeface="Calibri" panose="020F0502020204030204" pitchFamily="34" charset="0"/>
              <a:ea typeface="Calibri" panose="020F0502020204030204" pitchFamily="34" charset="0"/>
              <a:cs typeface="Calibri" panose="020F0502020204030204" pitchFamily="34" charset="0"/>
            </a:endParaRPr>
          </a:p>
          <a:p>
            <a:r>
              <a:rPr lang="en-IE" sz="1200" dirty="0">
                <a:latin typeface="Calibri" panose="020F0502020204030204" pitchFamily="34" charset="0"/>
                <a:ea typeface="Calibri" panose="020F0502020204030204" pitchFamily="34" charset="0"/>
                <a:cs typeface="Calibri" panose="020F0502020204030204" pitchFamily="34" charset="0"/>
              </a:rPr>
              <a:t>These documents are free of charge and are currently available to all graduates from 2012/13 academic year onwards automatically by logging into Parchment.</a:t>
            </a:r>
          </a:p>
          <a:p>
            <a:endParaRPr lang="en-IE" sz="1200" dirty="0">
              <a:latin typeface="Calibri" panose="020F0502020204030204" pitchFamily="34" charset="0"/>
              <a:ea typeface="Calibri" panose="020F0502020204030204" pitchFamily="34" charset="0"/>
              <a:cs typeface="Calibri" panose="020F0502020204030204" pitchFamily="34" charset="0"/>
            </a:endParaRPr>
          </a:p>
          <a:p>
            <a:r>
              <a:rPr lang="en-IE" sz="1200" dirty="0">
                <a:latin typeface="Calibri" panose="020F0502020204030204" pitchFamily="34" charset="0"/>
                <a:ea typeface="Calibri" panose="020F0502020204030204" pitchFamily="34" charset="0"/>
                <a:cs typeface="Calibri" panose="020F0502020204030204" pitchFamily="34" charset="0"/>
              </a:rPr>
              <a:t>Graduates/Former students – For further details please contact the exams office on </a:t>
            </a:r>
            <a:r>
              <a:rPr lang="en-IE" sz="1200" dirty="0">
                <a:latin typeface="Calibri" panose="020F0502020204030204" pitchFamily="34" charset="0"/>
                <a:ea typeface="Calibri" panose="020F0502020204030204" pitchFamily="34" charset="0"/>
                <a:cs typeface="Calibri" panose="020F0502020204030204" pitchFamily="34" charset="0"/>
                <a:hlinkClick r:id="rId4"/>
              </a:rPr>
              <a:t>061 292300</a:t>
            </a:r>
            <a:r>
              <a:rPr lang="en-IE" sz="1200" dirty="0">
                <a:latin typeface="Calibri" panose="020F0502020204030204" pitchFamily="34" charset="0"/>
                <a:ea typeface="Calibri" panose="020F0502020204030204" pitchFamily="34" charset="0"/>
                <a:cs typeface="Calibri" panose="020F0502020204030204" pitchFamily="34" charset="0"/>
              </a:rPr>
              <a:t> or by email to </a:t>
            </a:r>
            <a:r>
              <a:rPr lang="en-IE" sz="1200" dirty="0">
                <a:latin typeface="Calibri" panose="020F0502020204030204" pitchFamily="34" charset="0"/>
                <a:ea typeface="Calibri" panose="020F0502020204030204" pitchFamily="34" charset="0"/>
                <a:cs typeface="Calibri" panose="020F0502020204030204" pitchFamily="34" charset="0"/>
                <a:hlinkClick r:id="rId5"/>
              </a:rPr>
              <a:t>exams.midwest@tus.ie</a:t>
            </a:r>
            <a:endParaRPr lang="en-IE" sz="1200" dirty="0">
              <a:latin typeface="Calibri" panose="020F0502020204030204" pitchFamily="34" charset="0"/>
              <a:ea typeface="Calibri" panose="020F0502020204030204" pitchFamily="34" charset="0"/>
              <a:cs typeface="Calibri" panose="020F0502020204030204" pitchFamily="34" charset="0"/>
            </a:endParaRPr>
          </a:p>
          <a:p>
            <a:endParaRPr lang="en-IE" sz="1200" dirty="0">
              <a:latin typeface="Calibri" panose="020F0502020204030204" pitchFamily="34" charset="0"/>
              <a:ea typeface="Calibri" panose="020F0502020204030204" pitchFamily="34" charset="0"/>
              <a:cs typeface="Calibri" panose="020F0502020204030204" pitchFamily="34" charset="0"/>
            </a:endParaRPr>
          </a:p>
          <a:p>
            <a:r>
              <a:rPr lang="en-IE" sz="1200" b="1" dirty="0">
                <a:latin typeface="Calibri" panose="020F0502020204030204" pitchFamily="34" charset="0"/>
                <a:ea typeface="Calibri" panose="020F0502020204030204" pitchFamily="34" charset="0"/>
                <a:cs typeface="Calibri" panose="020F0502020204030204" pitchFamily="34" charset="0"/>
              </a:rPr>
              <a:t>What is the European Diploma Supplement?</a:t>
            </a:r>
          </a:p>
          <a:p>
            <a:r>
              <a:rPr lang="en-IE" sz="1200" dirty="0">
                <a:latin typeface="Calibri" panose="020F0502020204030204" pitchFamily="34" charset="0"/>
                <a:ea typeface="Calibri" panose="020F0502020204030204" pitchFamily="34" charset="0"/>
                <a:cs typeface="Calibri" panose="020F0502020204030204" pitchFamily="34" charset="0"/>
              </a:rPr>
              <a:t>The EDS is issued to graduates of Higher Education Institutions in addition to their degree or certificate. It provides information regarding the award, which is not available on the official parchment such as the skills and competencies acquired, the level of the award you have achieved and the results you have obtained.</a:t>
            </a:r>
          </a:p>
          <a:p>
            <a:endParaRPr lang="en-IE" sz="1200" dirty="0">
              <a:latin typeface="Calibri" panose="020F0502020204030204" pitchFamily="34" charset="0"/>
              <a:ea typeface="Calibri" panose="020F0502020204030204" pitchFamily="34" charset="0"/>
              <a:cs typeface="Calibri" panose="020F0502020204030204" pitchFamily="34" charset="0"/>
            </a:endParaRPr>
          </a:p>
          <a:p>
            <a:r>
              <a:rPr lang="en-IE" sz="1200" b="1" dirty="0">
                <a:latin typeface="Calibri" panose="020F0502020204030204" pitchFamily="34" charset="0"/>
                <a:ea typeface="Calibri" panose="020F0502020204030204" pitchFamily="34" charset="0"/>
                <a:cs typeface="Calibri" panose="020F0502020204030204" pitchFamily="34" charset="0"/>
              </a:rPr>
              <a:t>Please note:</a:t>
            </a:r>
          </a:p>
          <a:p>
            <a:r>
              <a:rPr lang="en-IE" sz="1200" dirty="0">
                <a:latin typeface="Calibri" panose="020F0502020204030204" pitchFamily="34" charset="0"/>
                <a:ea typeface="Calibri" panose="020F0502020204030204" pitchFamily="34" charset="0"/>
                <a:cs typeface="Calibri" panose="020F0502020204030204" pitchFamily="34" charset="0"/>
              </a:rPr>
              <a:t>The EDS DOES NOT replace the official degree parchment or transcript of results and is intended to be used in conjunction with these documents. It does not guarantee recognition of the qualification. ​​​​​​​​​​​</a:t>
            </a:r>
          </a:p>
          <a:p>
            <a:endParaRPr lang="en-IE" sz="1200" dirty="0">
              <a:latin typeface="Calibri" panose="020F0502020204030204" pitchFamily="34" charset="0"/>
              <a:ea typeface="Calibri" panose="020F0502020204030204" pitchFamily="34" charset="0"/>
              <a:cs typeface="Calibri" panose="020F0502020204030204" pitchFamily="34" charset="0"/>
            </a:endParaRPr>
          </a:p>
          <a:p>
            <a:endParaRPr lang="en-IE" b="1" dirty="0"/>
          </a:p>
        </p:txBody>
      </p:sp>
      <p:sp>
        <p:nvSpPr>
          <p:cNvPr id="9" name="TextBox 8">
            <a:extLst>
              <a:ext uri="{FF2B5EF4-FFF2-40B4-BE49-F238E27FC236}">
                <a16:creationId xmlns:a16="http://schemas.microsoft.com/office/drawing/2014/main" id="{AAD91CD7-3B28-D5E3-2A6A-346496769E50}"/>
              </a:ext>
            </a:extLst>
          </p:cNvPr>
          <p:cNvSpPr txBox="1"/>
          <p:nvPr/>
        </p:nvSpPr>
        <p:spPr>
          <a:xfrm>
            <a:off x="4495800" y="931421"/>
            <a:ext cx="5181599" cy="523220"/>
          </a:xfrm>
          <a:prstGeom prst="rect">
            <a:avLst/>
          </a:prstGeom>
          <a:noFill/>
        </p:spPr>
        <p:txBody>
          <a:bodyPr wrap="square" rtlCol="0">
            <a:spAutoFit/>
          </a:bodyPr>
          <a:lstStyle/>
          <a:p>
            <a:r>
              <a:rPr lang="en-IE" sz="2800" b="1" dirty="0">
                <a:latin typeface="Calibri" panose="020F0502020204030204" pitchFamily="34" charset="0"/>
                <a:ea typeface="Calibri" panose="020F0502020204030204" pitchFamily="34" charset="0"/>
                <a:cs typeface="Calibri" panose="020F0502020204030204" pitchFamily="34" charset="0"/>
              </a:rPr>
              <a:t>European Diploma Supplements</a:t>
            </a:r>
          </a:p>
        </p:txBody>
      </p:sp>
    </p:spTree>
    <p:extLst>
      <p:ext uri="{BB962C8B-B14F-4D97-AF65-F5344CB8AC3E}">
        <p14:creationId xmlns:p14="http://schemas.microsoft.com/office/powerpoint/2010/main" val="912762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956b261a-ce7d-4d30-a01c-e57933ebf117}" enabled="1" method="Privileged" siteId="{068b196a-2d57-407f-a70d-3c0571c3266a}" removed="0"/>
</clbl:labelList>
</file>

<file path=docProps/app.xml><?xml version="1.0" encoding="utf-8"?>
<Properties xmlns="http://schemas.openxmlformats.org/officeDocument/2006/extended-properties" xmlns:vt="http://schemas.openxmlformats.org/officeDocument/2006/docPropsVTypes">
  <TotalTime>16</TotalTime>
  <Words>248</Words>
  <Application>Microsoft Office PowerPoint</Application>
  <PresentationFormat>Widescreen</PresentationFormat>
  <Paragraphs>14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Yvonne Foote</dc:creator>
  <cp:lastModifiedBy>Yvonne Foote</cp:lastModifiedBy>
  <cp:revision>2</cp:revision>
  <dcterms:created xsi:type="dcterms:W3CDTF">2026-08-20T10:45:20Z</dcterms:created>
  <dcterms:modified xsi:type="dcterms:W3CDTF">2026-08-20T13:08:52Z</dcterms:modified>
</cp:coreProperties>
</file>