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99DCB0-43E1-429C-9470-AFF2382CB66B}" v="5" dt="2026-08-20T10:38:09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4" autoAdjust="0"/>
    <p:restoredTop sz="94660"/>
  </p:normalViewPr>
  <p:slideViewPr>
    <p:cSldViewPr snapToGrid="0">
      <p:cViewPr varScale="1">
        <p:scale>
          <a:sx n="98" d="100"/>
          <a:sy n="98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Foote" userId="06bb1654-3e06-46be-9e76-2681e340d763" providerId="ADAL" clId="{9765B946-9034-4287-A58E-88592B0C2010}"/>
    <pc:docChg chg="undo custSel modSld">
      <pc:chgData name="Yvonne Foote" userId="06bb1654-3e06-46be-9e76-2681e340d763" providerId="ADAL" clId="{9765B946-9034-4287-A58E-88592B0C2010}" dt="2026-08-20T10:38:45.307" v="128" actId="14100"/>
      <pc:docMkLst>
        <pc:docMk/>
      </pc:docMkLst>
      <pc:sldChg chg="addSp delSp modSp mod">
        <pc:chgData name="Yvonne Foote" userId="06bb1654-3e06-46be-9e76-2681e340d763" providerId="ADAL" clId="{9765B946-9034-4287-A58E-88592B0C2010}" dt="2026-08-20T10:38:45.307" v="128" actId="14100"/>
        <pc:sldMkLst>
          <pc:docMk/>
          <pc:sldMk cId="912762019" sldId="257"/>
        </pc:sldMkLst>
        <pc:spChg chg="mod">
          <ac:chgData name="Yvonne Foote" userId="06bb1654-3e06-46be-9e76-2681e340d763" providerId="ADAL" clId="{9765B946-9034-4287-A58E-88592B0C2010}" dt="2026-08-20T10:37:47.846" v="118" actId="1076"/>
          <ac:spMkLst>
            <pc:docMk/>
            <pc:sldMk cId="912762019" sldId="257"/>
            <ac:spMk id="6" creationId="{38F35C0E-F8F7-0FF5-A733-51CBBBEF8246}"/>
          </ac:spMkLst>
        </pc:spChg>
        <pc:spChg chg="add">
          <ac:chgData name="Yvonne Foote" userId="06bb1654-3e06-46be-9e76-2681e340d763" providerId="ADAL" clId="{9765B946-9034-4287-A58E-88592B0C2010}" dt="2026-08-20T10:35:30.188" v="1"/>
          <ac:spMkLst>
            <pc:docMk/>
            <pc:sldMk cId="912762019" sldId="257"/>
            <ac:spMk id="7" creationId="{CC016221-4A18-9AC1-FABD-ECB8A654A3C8}"/>
          </ac:spMkLst>
        </pc:spChg>
        <pc:spChg chg="add mod">
          <ac:chgData name="Yvonne Foote" userId="06bb1654-3e06-46be-9e76-2681e340d763" providerId="ADAL" clId="{9765B946-9034-4287-A58E-88592B0C2010}" dt="2026-08-20T10:38:45.307" v="128" actId="14100"/>
          <ac:spMkLst>
            <pc:docMk/>
            <pc:sldMk cId="912762019" sldId="257"/>
            <ac:spMk id="9" creationId="{AAD91CD7-3B28-D5E3-2A6A-346496769E50}"/>
          </ac:spMkLst>
        </pc:spChg>
        <pc:graphicFrameChg chg="add del mod modGraphic">
          <ac:chgData name="Yvonne Foote" userId="06bb1654-3e06-46be-9e76-2681e340d763" providerId="ADAL" clId="{9765B946-9034-4287-A58E-88592B0C2010}" dt="2026-08-20T10:35:47.654" v="5" actId="478"/>
          <ac:graphicFrameMkLst>
            <pc:docMk/>
            <pc:sldMk cId="912762019" sldId="257"/>
            <ac:graphicFrameMk id="2" creationId="{E87C66A5-A706-94FD-3F80-3848EE8AA0B6}"/>
          </ac:graphicFrameMkLst>
        </pc:graphicFrameChg>
        <pc:graphicFrameChg chg="add mod modGraphic">
          <ac:chgData name="Yvonne Foote" userId="06bb1654-3e06-46be-9e76-2681e340d763" providerId="ADAL" clId="{9765B946-9034-4287-A58E-88592B0C2010}" dt="2026-08-20T10:37:58.992" v="120" actId="14100"/>
          <ac:graphicFrameMkLst>
            <pc:docMk/>
            <pc:sldMk cId="912762019" sldId="257"/>
            <ac:graphicFrameMk id="8" creationId="{A4D58F90-AEC6-B45C-710E-3C5444E9208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63D11-3566-19FD-BDBC-FF0979FB8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606F74-7BA8-4D5D-D181-3B7A125BF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025A4-6B8D-189C-18A9-8F89C2C79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DEB7E-93F1-B04C-7D00-3F5F5339C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B5544-5045-4CB3-B575-C5FD27A53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6068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CDE9A-6FD9-8202-53BE-085CBFC96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B9DB9-7109-A807-1982-C7CBDE4D8B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F5BCD-30CD-75BC-0FE3-E91265DA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F243B-9915-20EE-9D5B-D66B5A3A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092B1-6CBA-8C56-3012-2C9C87A3A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049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C08049-2AE6-BEA5-DBCF-EC11745CF3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9E513-C3A4-F2BE-7A0C-AD4E8B0242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D3C24-81DD-7595-B18D-7A0D219FA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A8F13-FBE7-F1EE-3E34-4DC7AB82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41A61-514D-108C-F8B1-C8866B54E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846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F5564-6A42-59EB-2E9D-9B4D51BBC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A30D-72D9-9D05-46A8-C4744F9F3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5D10F-1CEF-D7E7-EE9B-017D7857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CD6D4-9BFF-311E-D999-BA83F3D4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14164-F6B7-C69E-A739-5B0E1A6A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759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D9D60-280C-0E19-B5F7-2A6DC9C9A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66DBE-7958-C8D7-47FC-E44E4DAD0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8F63F-E949-55D7-1C23-018006C88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AAFD-4D22-FDE7-A37F-C2FFFB53E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8DE08-5CFB-97D9-210B-03D81ECAE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059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96717-2A1B-1DA1-35A1-9F63ED65A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3D21B-0853-3061-BD7A-E86ADEC07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E06C1E-3930-B868-E022-E88FC9039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6397A9-6511-4CBE-CA55-460B6D153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49AE5-A4BC-4AE9-11BD-B37E7C494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3C019-5760-CDC2-5FA0-603377B54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648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4DE04-7B8E-639B-289D-81FC7BACE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D5DEB-6F77-3848-0F5F-FC63D20BE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8984D-87F3-047A-FDD1-CA820A11F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163A3C-C15D-1A03-B6CD-09FC964358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126444-F5DF-B5EA-EF26-2D33947CD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5CD479-4414-2D8F-6304-600DE606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5E3A32-0869-9BCE-8457-F5115998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B655AC-D20B-5F2D-BEB4-9E55A8755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81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EA5-3E72-929C-AE40-468B6282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AC57EB-86D5-96E4-E2D9-49DBF75B2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DB6F8C-25EF-A337-31BA-6F2ADEDDD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30C18-DFCB-6347-9CAC-F8CDB8FD2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35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6CAF8-62B9-340D-C37A-603687C20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0A4B8-4BE1-37D4-201B-18BDDBD78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6C3CD-8A82-C1D7-747E-BF5F6A6D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614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AE770-4F87-2C02-E83B-21670B67D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70301-C382-4ED9-72D1-30CF75C9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0E124-65D9-B690-CE1A-7136EBCA3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96E17-63AC-32E2-7369-97C0156F7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B6055-723B-7698-BFF1-69BA77B8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49583-BE73-0D03-5BC1-A9E990FC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424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4B5C-6E41-274E-8174-A665F1B3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15EE8-9667-52F4-6536-7001AB13C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80416-6267-78AC-1673-40CE9011D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3B42E-9FDE-A16F-B484-474FCE111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9C2F7-58B0-C376-7EC8-D76CC0514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0DD297-18D9-A9B3-CDD3-ADBBD5A3F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5091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897DF7-6F75-7207-A9C1-B7F149C5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747BE-DE0B-9C89-C941-90675A634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DB51B-566E-35C7-B9F0-926BF52FA7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99D714-A6A2-4548-9624-5CF9079940B8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88422-4365-FDC2-DF1C-D7CC1F096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6EED2-0ABC-E1F2-E3B2-9215BA656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1830BC-00D5-404A-BBCB-FBA2F98E0C6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120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6AAED-E550-F7C8-3D3F-9947C3C71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55" y="319405"/>
            <a:ext cx="2673985" cy="1120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A07033-5C52-3E16-4AC5-C6F236AB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015" y="0"/>
            <a:ext cx="26739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35C0E-F8F7-0FF5-A733-51CBBBEF8246}"/>
              </a:ext>
            </a:extLst>
          </p:cNvPr>
          <p:cNvSpPr txBox="1"/>
          <p:nvPr/>
        </p:nvSpPr>
        <p:spPr>
          <a:xfrm>
            <a:off x="309585" y="1503238"/>
            <a:ext cx="878967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get an award classification in the final year of your programme.</a:t>
            </a:r>
          </a:p>
          <a:p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4D58F90-AEC6-B45C-710E-3C5444E92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311289"/>
              </p:ext>
            </p:extLst>
          </p:nvPr>
        </p:nvGraphicFramePr>
        <p:xfrm>
          <a:off x="388620" y="1867712"/>
          <a:ext cx="8631600" cy="45817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77200">
                  <a:extLst>
                    <a:ext uri="{9D8B030D-6E8A-4147-A177-3AD203B41FA5}">
                      <a16:colId xmlns:a16="http://schemas.microsoft.com/office/drawing/2014/main" val="3219899996"/>
                    </a:ext>
                  </a:extLst>
                </a:gridCol>
                <a:gridCol w="2877200">
                  <a:extLst>
                    <a:ext uri="{9D8B030D-6E8A-4147-A177-3AD203B41FA5}">
                      <a16:colId xmlns:a16="http://schemas.microsoft.com/office/drawing/2014/main" val="3868704132"/>
                    </a:ext>
                  </a:extLst>
                </a:gridCol>
                <a:gridCol w="2877200">
                  <a:extLst>
                    <a:ext uri="{9D8B030D-6E8A-4147-A177-3AD203B41FA5}">
                      <a16:colId xmlns:a16="http://schemas.microsoft.com/office/drawing/2014/main" val="3979180123"/>
                    </a:ext>
                  </a:extLst>
                </a:gridCol>
              </a:tblGrid>
              <a:tr h="199205">
                <a:tc gridSpan="3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Level 6 &amp; Level 7 Programmes – Higher Certificate/Ordinary Bachelor Degree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782544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DT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Distinction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70 – 100%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1244647167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M1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 dirty="0">
                          <a:effectLst/>
                        </a:rPr>
                        <a:t>Merit, Grade 1</a:t>
                      </a:r>
                      <a:endParaRPr lang="en-IE" sz="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60-69%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829817459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M2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Merit, Grade 2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50 – 59%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3728707480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Pass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40 – 49%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619741215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Fail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0 – 39%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3804473782"/>
                  </a:ext>
                </a:extLst>
              </a:tr>
              <a:tr h="199205">
                <a:tc gridSpan="3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Level 8 Programmes – Honours Bachelor Degree/Higher Diploma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692670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 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 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 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1649402597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H1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First Class Honours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70 – 100%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1732106451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2.1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Second Class Honours, Grade 1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60 – 69%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4143775094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2.2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Second Class Honours, Grade 2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50 – 59%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3092115412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Pass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40 – 49%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2141788453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Fail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0 – 39%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1592464300"/>
                  </a:ext>
                </a:extLst>
              </a:tr>
              <a:tr h="199205">
                <a:tc gridSpan="3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Level 9 – Post Graduate Diploma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809670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DT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Distinction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70-100%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3261270921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MR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Merit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60-69%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705905354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Pass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40-59%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4264481018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Fail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0-39%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4170300671"/>
                  </a:ext>
                </a:extLst>
              </a:tr>
              <a:tr h="199205">
                <a:tc gridSpan="3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Level 9 – Taught Masters Degree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3563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H1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First Class Honours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70 – 100%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3867138156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H2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Second Class Honours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60 – 69%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2791803035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Pass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40 – 59%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4049857048"/>
                  </a:ext>
                </a:extLst>
              </a:tr>
              <a:tr h="199205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>
                          <a:effectLst/>
                        </a:rPr>
                        <a:t>Fail</a:t>
                      </a:r>
                      <a:endParaRPr lang="en-IE" sz="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800" dirty="0">
                          <a:effectLst/>
                        </a:rPr>
                        <a:t>0 – 39%</a:t>
                      </a:r>
                      <a:endParaRPr lang="en-IE" sz="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63063" marR="63063" marT="31531" marB="31531"/>
                </a:tc>
                <a:extLst>
                  <a:ext uri="{0D108BD9-81ED-4DB2-BD59-A6C34878D82A}">
                    <a16:rowId xmlns:a16="http://schemas.microsoft.com/office/drawing/2014/main" val="255409771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AD91CD7-3B28-D5E3-2A6A-346496769E50}"/>
              </a:ext>
            </a:extLst>
          </p:cNvPr>
          <p:cNvSpPr txBox="1"/>
          <p:nvPr/>
        </p:nvSpPr>
        <p:spPr>
          <a:xfrm>
            <a:off x="5252936" y="715979"/>
            <a:ext cx="3767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 Classifications </a:t>
            </a:r>
          </a:p>
          <a:p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9127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56b261a-ce7d-4d30-a01c-e57933ebf117}" enabled="1" method="Privileged" siteId="{068b196a-2d57-407f-a70d-3c0571c3266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174</Words>
  <Application>Microsoft Office PowerPoint</Application>
  <PresentationFormat>Widescreen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Public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Yvonne Foote</dc:creator>
  <cp:lastModifiedBy>Yvonne Foote</cp:lastModifiedBy>
  <cp:revision>1</cp:revision>
  <dcterms:created xsi:type="dcterms:W3CDTF">2026-08-20T09:41:47Z</dcterms:created>
  <dcterms:modified xsi:type="dcterms:W3CDTF">2026-08-20T10:42:00Z</dcterms:modified>
</cp:coreProperties>
</file>