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86" r:id="rId4"/>
  </p:sldIdLst>
  <p:sldSz cx="30279975" cy="42808525"/>
  <p:notesSz cx="6881813" cy="9296400"/>
  <p:defaultTextStyle>
    <a:defPPr>
      <a:defRPr lang="en-US"/>
    </a:defPPr>
    <a:lvl1pPr algn="l" defTabSz="4387850" rtl="0" fontAlgn="base">
      <a:spcBef>
        <a:spcPct val="0"/>
      </a:spcBef>
      <a:spcAft>
        <a:spcPct val="0"/>
      </a:spcAft>
      <a:defRPr sz="8200" kern="1200">
        <a:solidFill>
          <a:schemeClr val="tx1"/>
        </a:solidFill>
        <a:latin typeface="Arial" charset="0"/>
        <a:ea typeface="+mn-ea"/>
        <a:cs typeface="+mn-cs"/>
      </a:defRPr>
    </a:lvl1pPr>
    <a:lvl2pPr marL="2193925" indent="-1736725" algn="l" defTabSz="4387850" rtl="0" fontAlgn="base">
      <a:spcBef>
        <a:spcPct val="0"/>
      </a:spcBef>
      <a:spcAft>
        <a:spcPct val="0"/>
      </a:spcAft>
      <a:defRPr sz="8200" kern="1200">
        <a:solidFill>
          <a:schemeClr val="tx1"/>
        </a:solidFill>
        <a:latin typeface="Arial" charset="0"/>
        <a:ea typeface="+mn-ea"/>
        <a:cs typeface="+mn-cs"/>
      </a:defRPr>
    </a:lvl2pPr>
    <a:lvl3pPr marL="4387850" indent="-3473450" algn="l" defTabSz="4387850" rtl="0" fontAlgn="base">
      <a:spcBef>
        <a:spcPct val="0"/>
      </a:spcBef>
      <a:spcAft>
        <a:spcPct val="0"/>
      </a:spcAft>
      <a:defRPr sz="8200" kern="1200">
        <a:solidFill>
          <a:schemeClr val="tx1"/>
        </a:solidFill>
        <a:latin typeface="Arial" charset="0"/>
        <a:ea typeface="+mn-ea"/>
        <a:cs typeface="+mn-cs"/>
      </a:defRPr>
    </a:lvl3pPr>
    <a:lvl4pPr marL="6581775" indent="-5210175" algn="l" defTabSz="4387850" rtl="0" fontAlgn="base">
      <a:spcBef>
        <a:spcPct val="0"/>
      </a:spcBef>
      <a:spcAft>
        <a:spcPct val="0"/>
      </a:spcAft>
      <a:defRPr sz="8200" kern="1200">
        <a:solidFill>
          <a:schemeClr val="tx1"/>
        </a:solidFill>
        <a:latin typeface="Arial" charset="0"/>
        <a:ea typeface="+mn-ea"/>
        <a:cs typeface="+mn-cs"/>
      </a:defRPr>
    </a:lvl4pPr>
    <a:lvl5pPr marL="8777288" indent="-6948488" algn="l" defTabSz="4387850" rtl="0" fontAlgn="base">
      <a:spcBef>
        <a:spcPct val="0"/>
      </a:spcBef>
      <a:spcAft>
        <a:spcPct val="0"/>
      </a:spcAft>
      <a:defRPr sz="8200" kern="1200">
        <a:solidFill>
          <a:schemeClr val="tx1"/>
        </a:solidFill>
        <a:latin typeface="Arial" charset="0"/>
        <a:ea typeface="+mn-ea"/>
        <a:cs typeface="+mn-cs"/>
      </a:defRPr>
    </a:lvl5pPr>
    <a:lvl6pPr marL="2286000" algn="l" defTabSz="914400" rtl="0" eaLnBrk="1" latinLnBrk="0" hangingPunct="1">
      <a:defRPr sz="8200" kern="1200">
        <a:solidFill>
          <a:schemeClr val="tx1"/>
        </a:solidFill>
        <a:latin typeface="Arial" charset="0"/>
        <a:ea typeface="+mn-ea"/>
        <a:cs typeface="+mn-cs"/>
      </a:defRPr>
    </a:lvl6pPr>
    <a:lvl7pPr marL="2743200" algn="l" defTabSz="914400" rtl="0" eaLnBrk="1" latinLnBrk="0" hangingPunct="1">
      <a:defRPr sz="8200" kern="1200">
        <a:solidFill>
          <a:schemeClr val="tx1"/>
        </a:solidFill>
        <a:latin typeface="Arial" charset="0"/>
        <a:ea typeface="+mn-ea"/>
        <a:cs typeface="+mn-cs"/>
      </a:defRPr>
    </a:lvl7pPr>
    <a:lvl8pPr marL="3200400" algn="l" defTabSz="914400" rtl="0" eaLnBrk="1" latinLnBrk="0" hangingPunct="1">
      <a:defRPr sz="8200" kern="1200">
        <a:solidFill>
          <a:schemeClr val="tx1"/>
        </a:solidFill>
        <a:latin typeface="Arial" charset="0"/>
        <a:ea typeface="+mn-ea"/>
        <a:cs typeface="+mn-cs"/>
      </a:defRPr>
    </a:lvl8pPr>
    <a:lvl9pPr marL="3657600" algn="l" defTabSz="914400" rtl="0" eaLnBrk="1" latinLnBrk="0" hangingPunct="1">
      <a:defRPr sz="8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579">
          <p15:clr>
            <a:srgbClr val="A4A3A4"/>
          </p15:clr>
        </p15:guide>
        <p15:guide id="2" orient="horz" pos="375">
          <p15:clr>
            <a:srgbClr val="A4A3A4"/>
          </p15:clr>
        </p15:guide>
        <p15:guide id="3" orient="horz" pos="25639">
          <p15:clr>
            <a:srgbClr val="A4A3A4"/>
          </p15:clr>
        </p15:guide>
        <p15:guide id="4" orient="horz">
          <p15:clr>
            <a:srgbClr val="A4A3A4"/>
          </p15:clr>
        </p15:guide>
        <p15:guide id="5" orient="horz" pos="17678">
          <p15:clr>
            <a:srgbClr val="A4A3A4"/>
          </p15:clr>
        </p15:guide>
        <p15:guide id="6" orient="horz" pos="21879">
          <p15:clr>
            <a:srgbClr val="A4A3A4"/>
          </p15:clr>
        </p15:guide>
        <p15:guide id="7" pos="407">
          <p15:clr>
            <a:srgbClr val="A4A3A4"/>
          </p15:clr>
        </p15:guide>
        <p15:guide id="8" pos="18687">
          <p15:clr>
            <a:srgbClr val="A4A3A4"/>
          </p15:clr>
        </p15:guide>
        <p15:guide id="9" pos="9261">
          <p15:clr>
            <a:srgbClr val="A4A3A4"/>
          </p15:clr>
        </p15:guide>
        <p15:guide id="10" pos="4777">
          <p15:clr>
            <a:srgbClr val="A4A3A4"/>
          </p15:clr>
        </p15:guide>
        <p15:guide id="11" pos="9851">
          <p15:clr>
            <a:srgbClr val="A4A3A4"/>
          </p15:clr>
        </p15:guide>
        <p15:guide id="12" pos="14316">
          <p15:clr>
            <a:srgbClr val="A4A3A4"/>
          </p15:clr>
        </p15:guide>
        <p15:guide id="13" pos="4140">
          <p15:clr>
            <a:srgbClr val="A4A3A4"/>
          </p15:clr>
        </p15:guide>
        <p15:guide id="14" pos="16903">
          <p15:clr>
            <a:srgbClr val="A4A3A4"/>
          </p15:clr>
        </p15:guide>
      </p15:sldGuideLst>
    </p:ext>
    <p:ext uri="{2D200454-40CA-4A62-9FC3-DE9A4176ACB9}">
      <p15:notesGuideLst xmlns:p15="http://schemas.microsoft.com/office/powerpoint/2012/main">
        <p15:guide id="1" orient="horz" pos="13224">
          <p15:clr>
            <a:srgbClr val="A4A3A4"/>
          </p15:clr>
        </p15:guide>
        <p15:guide id="2" pos="9279">
          <p15:clr>
            <a:srgbClr val="A4A3A4"/>
          </p15:clr>
        </p15:guide>
        <p15:guide id="3" orient="horz" pos="2928">
          <p15:clr>
            <a:srgbClr val="A4A3A4"/>
          </p15:clr>
        </p15:guide>
        <p15:guide id="4"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PosterPresentations.com - 510.649.3001" initials="" lastIdx="1" clrIdx="3"/>
  <p:cmAuthor id="2" name="Harish Thampy" initials="HT" lastIdx="8" clrIdx="4"/>
  <p:cmAuthor id="3" name="Claire Mimnagh" initials="CM"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9A3"/>
    <a:srgbClr val="0C9AD8"/>
    <a:srgbClr val="034EA3"/>
    <a:srgbClr val="6D009D"/>
    <a:srgbClr val="ECD9FF"/>
    <a:srgbClr val="C29AFE"/>
    <a:srgbClr val="3D0058"/>
    <a:srgbClr val="660066"/>
    <a:srgbClr val="F5EBFF"/>
    <a:srgbClr val="0000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658" autoAdjust="0"/>
    <p:restoredTop sz="98657" autoAdjust="0"/>
  </p:normalViewPr>
  <p:slideViewPr>
    <p:cSldViewPr snapToGrid="0" snapToObjects="1">
      <p:cViewPr>
        <p:scale>
          <a:sx n="25" d="100"/>
          <a:sy n="25" d="100"/>
        </p:scale>
        <p:origin x="2214" y="24"/>
      </p:cViewPr>
      <p:guideLst>
        <p:guide orient="horz" pos="4579"/>
        <p:guide orient="horz" pos="375"/>
        <p:guide orient="horz" pos="25639"/>
        <p:guide orient="horz"/>
        <p:guide orient="horz" pos="17678"/>
        <p:guide orient="horz" pos="21879"/>
        <p:guide pos="407"/>
        <p:guide pos="18687"/>
        <p:guide pos="9261"/>
        <p:guide pos="4777"/>
        <p:guide pos="9851"/>
        <p:guide pos="14316"/>
        <p:guide pos="4140"/>
        <p:guide pos="169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2730" y="-84"/>
      </p:cViewPr>
      <p:guideLst>
        <p:guide orient="horz" pos="13224"/>
        <p:guide pos="9279"/>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1BF18-EC0F-4A15-969D-55CD49F3C7E5}" type="doc">
      <dgm:prSet loTypeId="urn:microsoft.com/office/officeart/2005/8/layout/hProcess9" loCatId="process" qsTypeId="urn:microsoft.com/office/officeart/2005/8/quickstyle/simple1" qsCatId="simple" csTypeId="urn:microsoft.com/office/officeart/2005/8/colors/accent6_2" csCatId="accent6" phldr="1"/>
      <dgm:spPr/>
    </dgm:pt>
    <dgm:pt modelId="{4F324DD2-953D-4214-8588-8A475F919882}">
      <dgm:prSet phldrT="[Text]"/>
      <dgm:spPr/>
      <dgm:t>
        <a:bodyPr/>
        <a:lstStyle/>
        <a:p>
          <a:pPr algn="l"/>
          <a:r>
            <a:rPr lang="en-GB" b="1" dirty="0"/>
            <a:t>Preliminary Stage</a:t>
          </a:r>
        </a:p>
      </dgm:t>
    </dgm:pt>
    <dgm:pt modelId="{DE5F4198-973B-4993-BF63-575BBE575628}" type="parTrans" cxnId="{868503D0-83E0-49E5-8C9C-99270403CB41}">
      <dgm:prSet/>
      <dgm:spPr/>
      <dgm:t>
        <a:bodyPr/>
        <a:lstStyle/>
        <a:p>
          <a:endParaRPr lang="en-GB"/>
        </a:p>
      </dgm:t>
    </dgm:pt>
    <dgm:pt modelId="{CBF4A958-5700-449B-9137-6661643629B7}" type="sibTrans" cxnId="{868503D0-83E0-49E5-8C9C-99270403CB41}">
      <dgm:prSet/>
      <dgm:spPr/>
      <dgm:t>
        <a:bodyPr/>
        <a:lstStyle/>
        <a:p>
          <a:endParaRPr lang="en-GB"/>
        </a:p>
      </dgm:t>
    </dgm:pt>
    <dgm:pt modelId="{62C4252D-1065-4945-AECC-3CB263D6F756}">
      <dgm:prSet phldrT="[Text]"/>
      <dgm:spPr/>
      <dgm:t>
        <a:bodyPr/>
        <a:lstStyle/>
        <a:p>
          <a:r>
            <a:rPr lang="en-GB" b="1" dirty="0"/>
            <a:t>Exploratory Stage</a:t>
          </a:r>
        </a:p>
      </dgm:t>
    </dgm:pt>
    <dgm:pt modelId="{8A8A515E-FAE7-4EA7-88AC-ADC78792A93B}" type="parTrans" cxnId="{DB3F7713-4D70-4290-BDBD-E1333721F742}">
      <dgm:prSet/>
      <dgm:spPr/>
      <dgm:t>
        <a:bodyPr/>
        <a:lstStyle/>
        <a:p>
          <a:endParaRPr lang="en-GB"/>
        </a:p>
      </dgm:t>
    </dgm:pt>
    <dgm:pt modelId="{D52C84BA-2879-405E-AB0D-D2040D170B77}" type="sibTrans" cxnId="{DB3F7713-4D70-4290-BDBD-E1333721F742}">
      <dgm:prSet/>
      <dgm:spPr/>
      <dgm:t>
        <a:bodyPr/>
        <a:lstStyle/>
        <a:p>
          <a:endParaRPr lang="en-GB"/>
        </a:p>
      </dgm:t>
    </dgm:pt>
    <dgm:pt modelId="{E085A3EF-4EAC-4992-B56A-0008BA676D1A}">
      <dgm:prSet phldrT="[Text]"/>
      <dgm:spPr/>
      <dgm:t>
        <a:bodyPr/>
        <a:lstStyle/>
        <a:p>
          <a:r>
            <a:rPr lang="en-GB" b="1" dirty="0"/>
            <a:t>Final Stage</a:t>
          </a:r>
        </a:p>
      </dgm:t>
    </dgm:pt>
    <dgm:pt modelId="{DE4C7155-3A78-4EDB-8B01-7E571D1D7964}" type="parTrans" cxnId="{A5CF3D38-CCCA-4CBD-9014-51216BBDF49C}">
      <dgm:prSet/>
      <dgm:spPr/>
      <dgm:t>
        <a:bodyPr/>
        <a:lstStyle/>
        <a:p>
          <a:endParaRPr lang="en-GB"/>
        </a:p>
      </dgm:t>
    </dgm:pt>
    <dgm:pt modelId="{DCAFEC77-7630-4461-AB6E-184F87F3FC15}" type="sibTrans" cxnId="{A5CF3D38-CCCA-4CBD-9014-51216BBDF49C}">
      <dgm:prSet/>
      <dgm:spPr/>
      <dgm:t>
        <a:bodyPr/>
        <a:lstStyle/>
        <a:p>
          <a:endParaRPr lang="en-GB"/>
        </a:p>
      </dgm:t>
    </dgm:pt>
    <dgm:pt modelId="{84AEFA48-6338-4E69-BC9E-E693369AF586}">
      <dgm:prSet/>
      <dgm:spPr/>
      <dgm:t>
        <a:bodyPr/>
        <a:lstStyle/>
        <a:p>
          <a:pPr algn="l"/>
          <a:r>
            <a:rPr lang="en-GB" dirty="0" err="1"/>
            <a:t>Xxxxxxx</a:t>
          </a:r>
          <a:endParaRPr lang="en-GB" dirty="0"/>
        </a:p>
      </dgm:t>
    </dgm:pt>
    <dgm:pt modelId="{2B6FE598-343F-4BFF-B1C1-E8711EC40B6E}" type="parTrans" cxnId="{C3EDD093-4131-41FE-A6B2-4865C43437BC}">
      <dgm:prSet/>
      <dgm:spPr/>
      <dgm:t>
        <a:bodyPr/>
        <a:lstStyle/>
        <a:p>
          <a:endParaRPr lang="en-GB"/>
        </a:p>
      </dgm:t>
    </dgm:pt>
    <dgm:pt modelId="{974E25D4-52CE-4B40-9D79-2F267843E5F5}" type="sibTrans" cxnId="{C3EDD093-4131-41FE-A6B2-4865C43437BC}">
      <dgm:prSet/>
      <dgm:spPr/>
      <dgm:t>
        <a:bodyPr/>
        <a:lstStyle/>
        <a:p>
          <a:endParaRPr lang="en-GB"/>
        </a:p>
      </dgm:t>
    </dgm:pt>
    <dgm:pt modelId="{62D89F24-5C64-4783-9B89-FFD0AAB4642C}">
      <dgm:prSet/>
      <dgm:spPr/>
      <dgm:t>
        <a:bodyPr/>
        <a:lstStyle/>
        <a:p>
          <a:r>
            <a:rPr lang="en-GB" dirty="0" err="1"/>
            <a:t>Xxxxxxxxxxxxxxxxx</a:t>
          </a:r>
          <a:endParaRPr lang="en-GB" dirty="0"/>
        </a:p>
      </dgm:t>
    </dgm:pt>
    <dgm:pt modelId="{57ABAA2D-9D16-436A-814B-A21963266E04}" type="parTrans" cxnId="{B52744F4-8B8F-4AD0-8C8B-558CD017ACA0}">
      <dgm:prSet/>
      <dgm:spPr/>
      <dgm:t>
        <a:bodyPr/>
        <a:lstStyle/>
        <a:p>
          <a:endParaRPr lang="en-GB"/>
        </a:p>
      </dgm:t>
    </dgm:pt>
    <dgm:pt modelId="{990429ED-8833-4EC4-A348-3E79452951ED}" type="sibTrans" cxnId="{B52744F4-8B8F-4AD0-8C8B-558CD017ACA0}">
      <dgm:prSet/>
      <dgm:spPr/>
      <dgm:t>
        <a:bodyPr/>
        <a:lstStyle/>
        <a:p>
          <a:endParaRPr lang="en-GB"/>
        </a:p>
      </dgm:t>
    </dgm:pt>
    <dgm:pt modelId="{829158E3-00B5-4FE1-9FDA-C606872A0C0F}">
      <dgm:prSet/>
      <dgm:spPr/>
      <dgm:t>
        <a:bodyPr/>
        <a:lstStyle/>
        <a:p>
          <a:r>
            <a:rPr lang="en-GB" dirty="0"/>
            <a:t> </a:t>
          </a:r>
          <a:r>
            <a:rPr lang="en-GB" dirty="0" err="1"/>
            <a:t>Xxxxxxxxxxxxx</a:t>
          </a:r>
          <a:endParaRPr lang="en-GB" dirty="0"/>
        </a:p>
      </dgm:t>
    </dgm:pt>
    <dgm:pt modelId="{55EA75F9-24F2-4C7D-B47C-E7D7FE2173D1}" type="parTrans" cxnId="{FC9BB87A-1090-421C-9ED0-EA6AC8E65A76}">
      <dgm:prSet/>
      <dgm:spPr/>
      <dgm:t>
        <a:bodyPr/>
        <a:lstStyle/>
        <a:p>
          <a:endParaRPr lang="en-GB"/>
        </a:p>
      </dgm:t>
    </dgm:pt>
    <dgm:pt modelId="{18901F73-5106-4708-A061-318388A5F616}" type="sibTrans" cxnId="{FC9BB87A-1090-421C-9ED0-EA6AC8E65A76}">
      <dgm:prSet/>
      <dgm:spPr/>
      <dgm:t>
        <a:bodyPr/>
        <a:lstStyle/>
        <a:p>
          <a:endParaRPr lang="en-GB"/>
        </a:p>
      </dgm:t>
    </dgm:pt>
    <dgm:pt modelId="{D92F0E96-7894-4093-B87C-3DBD03B2C82B}">
      <dgm:prSet/>
      <dgm:spPr/>
      <dgm:t>
        <a:bodyPr/>
        <a:lstStyle/>
        <a:p>
          <a:pPr algn="l"/>
          <a:r>
            <a:rPr lang="en-GB" dirty="0" err="1"/>
            <a:t>Xxxxxxxxxxxxxxx</a:t>
          </a:r>
          <a:endParaRPr lang="en-GB" dirty="0"/>
        </a:p>
      </dgm:t>
    </dgm:pt>
    <dgm:pt modelId="{007563C4-AA8A-49B7-A71B-ED08A6EEEEE3}" type="parTrans" cxnId="{B5265FC4-D76A-491E-85FE-73E0C6A6D9DF}">
      <dgm:prSet/>
      <dgm:spPr/>
      <dgm:t>
        <a:bodyPr/>
        <a:lstStyle/>
        <a:p>
          <a:endParaRPr lang="en-IE"/>
        </a:p>
      </dgm:t>
    </dgm:pt>
    <dgm:pt modelId="{B847DD95-DF85-402A-B1AD-84DB30891F55}" type="sibTrans" cxnId="{B5265FC4-D76A-491E-85FE-73E0C6A6D9DF}">
      <dgm:prSet/>
      <dgm:spPr/>
      <dgm:t>
        <a:bodyPr/>
        <a:lstStyle/>
        <a:p>
          <a:endParaRPr lang="en-IE"/>
        </a:p>
      </dgm:t>
    </dgm:pt>
    <dgm:pt modelId="{C5A2C67E-44E7-4B34-8D35-025EDBAF07FA}" type="pres">
      <dgm:prSet presAssocID="{1371BF18-EC0F-4A15-969D-55CD49F3C7E5}" presName="CompostProcess" presStyleCnt="0">
        <dgm:presLayoutVars>
          <dgm:dir/>
          <dgm:resizeHandles val="exact"/>
        </dgm:presLayoutVars>
      </dgm:prSet>
      <dgm:spPr/>
    </dgm:pt>
    <dgm:pt modelId="{08697371-D308-4D12-BD0E-1F55CE41F6E3}" type="pres">
      <dgm:prSet presAssocID="{1371BF18-EC0F-4A15-969D-55CD49F3C7E5}" presName="arrow" presStyleLbl="bgShp" presStyleIdx="0" presStyleCnt="1" custScaleX="111909" custScaleY="90625" custLinFactNeighborX="269"/>
      <dgm:spPr/>
    </dgm:pt>
    <dgm:pt modelId="{F92721EB-78CB-4A24-9DA5-E77C3684805D}" type="pres">
      <dgm:prSet presAssocID="{1371BF18-EC0F-4A15-969D-55CD49F3C7E5}" presName="linearProcess" presStyleCnt="0"/>
      <dgm:spPr/>
    </dgm:pt>
    <dgm:pt modelId="{E7915A6C-4CA9-4DB8-8DA8-6F67E6D1F21C}" type="pres">
      <dgm:prSet presAssocID="{4F324DD2-953D-4214-8588-8A475F919882}" presName="textNode" presStyleLbl="node1" presStyleIdx="0" presStyleCnt="3">
        <dgm:presLayoutVars>
          <dgm:bulletEnabled val="1"/>
        </dgm:presLayoutVars>
      </dgm:prSet>
      <dgm:spPr/>
    </dgm:pt>
    <dgm:pt modelId="{37AB15F0-593F-48F0-8980-284C177CE2F3}" type="pres">
      <dgm:prSet presAssocID="{CBF4A958-5700-449B-9137-6661643629B7}" presName="sibTrans" presStyleCnt="0"/>
      <dgm:spPr/>
    </dgm:pt>
    <dgm:pt modelId="{9F740F66-9D4B-4536-81ED-258C85A32ED2}" type="pres">
      <dgm:prSet presAssocID="{62C4252D-1065-4945-AECC-3CB263D6F756}" presName="textNode" presStyleLbl="node1" presStyleIdx="1" presStyleCnt="3">
        <dgm:presLayoutVars>
          <dgm:bulletEnabled val="1"/>
        </dgm:presLayoutVars>
      </dgm:prSet>
      <dgm:spPr/>
    </dgm:pt>
    <dgm:pt modelId="{F0B4DA6B-5CD9-40E7-A1A8-E8C343CE6B14}" type="pres">
      <dgm:prSet presAssocID="{D52C84BA-2879-405E-AB0D-D2040D170B77}" presName="sibTrans" presStyleCnt="0"/>
      <dgm:spPr/>
    </dgm:pt>
    <dgm:pt modelId="{D6397CC6-FFF3-4BBB-BF62-A2539EEBB901}" type="pres">
      <dgm:prSet presAssocID="{E085A3EF-4EAC-4992-B56A-0008BA676D1A}" presName="textNode" presStyleLbl="node1" presStyleIdx="2" presStyleCnt="3">
        <dgm:presLayoutVars>
          <dgm:bulletEnabled val="1"/>
        </dgm:presLayoutVars>
      </dgm:prSet>
      <dgm:spPr/>
    </dgm:pt>
  </dgm:ptLst>
  <dgm:cxnLst>
    <dgm:cxn modelId="{DB3F7713-4D70-4290-BDBD-E1333721F742}" srcId="{1371BF18-EC0F-4A15-969D-55CD49F3C7E5}" destId="{62C4252D-1065-4945-AECC-3CB263D6F756}" srcOrd="1" destOrd="0" parTransId="{8A8A515E-FAE7-4EA7-88AC-ADC78792A93B}" sibTransId="{D52C84BA-2879-405E-AB0D-D2040D170B77}"/>
    <dgm:cxn modelId="{83214636-D602-4F2B-8A76-123EB6D9B275}" type="presOf" srcId="{E085A3EF-4EAC-4992-B56A-0008BA676D1A}" destId="{D6397CC6-FFF3-4BBB-BF62-A2539EEBB901}" srcOrd="0" destOrd="0" presId="urn:microsoft.com/office/officeart/2005/8/layout/hProcess9"/>
    <dgm:cxn modelId="{A5CF3D38-CCCA-4CBD-9014-51216BBDF49C}" srcId="{1371BF18-EC0F-4A15-969D-55CD49F3C7E5}" destId="{E085A3EF-4EAC-4992-B56A-0008BA676D1A}" srcOrd="2" destOrd="0" parTransId="{DE4C7155-3A78-4EDB-8B01-7E571D1D7964}" sibTransId="{DCAFEC77-7630-4461-AB6E-184F87F3FC15}"/>
    <dgm:cxn modelId="{6322B344-EC95-43A7-9CB2-C257179F2906}" type="presOf" srcId="{62C4252D-1065-4945-AECC-3CB263D6F756}" destId="{9F740F66-9D4B-4536-81ED-258C85A32ED2}" srcOrd="0" destOrd="0" presId="urn:microsoft.com/office/officeart/2005/8/layout/hProcess9"/>
    <dgm:cxn modelId="{B06E9349-6AE4-410F-8C3C-56851110BB0D}" type="presOf" srcId="{84AEFA48-6338-4E69-BC9E-E693369AF586}" destId="{E7915A6C-4CA9-4DB8-8DA8-6F67E6D1F21C}" srcOrd="0" destOrd="1" presId="urn:microsoft.com/office/officeart/2005/8/layout/hProcess9"/>
    <dgm:cxn modelId="{DF0DFF59-1751-4CC7-A947-FF95F6B55225}" type="presOf" srcId="{62D89F24-5C64-4783-9B89-FFD0AAB4642C}" destId="{9F740F66-9D4B-4536-81ED-258C85A32ED2}" srcOrd="0" destOrd="1" presId="urn:microsoft.com/office/officeart/2005/8/layout/hProcess9"/>
    <dgm:cxn modelId="{FC9BB87A-1090-421C-9ED0-EA6AC8E65A76}" srcId="{E085A3EF-4EAC-4992-B56A-0008BA676D1A}" destId="{829158E3-00B5-4FE1-9FDA-C606872A0C0F}" srcOrd="0" destOrd="0" parTransId="{55EA75F9-24F2-4C7D-B47C-E7D7FE2173D1}" sibTransId="{18901F73-5106-4708-A061-318388A5F616}"/>
    <dgm:cxn modelId="{E67D9C82-30DB-4439-B94E-FE661BECE6E3}" type="presOf" srcId="{1371BF18-EC0F-4A15-969D-55CD49F3C7E5}" destId="{C5A2C67E-44E7-4B34-8D35-025EDBAF07FA}" srcOrd="0" destOrd="0" presId="urn:microsoft.com/office/officeart/2005/8/layout/hProcess9"/>
    <dgm:cxn modelId="{C3EDD093-4131-41FE-A6B2-4865C43437BC}" srcId="{4F324DD2-953D-4214-8588-8A475F919882}" destId="{84AEFA48-6338-4E69-BC9E-E693369AF586}" srcOrd="0" destOrd="0" parTransId="{2B6FE598-343F-4BFF-B1C1-E8711EC40B6E}" sibTransId="{974E25D4-52CE-4B40-9D79-2F267843E5F5}"/>
    <dgm:cxn modelId="{421EFC9F-1841-4E42-9A6B-158947552B1E}" type="presOf" srcId="{D92F0E96-7894-4093-B87C-3DBD03B2C82B}" destId="{E7915A6C-4CA9-4DB8-8DA8-6F67E6D1F21C}" srcOrd="0" destOrd="2" presId="urn:microsoft.com/office/officeart/2005/8/layout/hProcess9"/>
    <dgm:cxn modelId="{B5265FC4-D76A-491E-85FE-73E0C6A6D9DF}" srcId="{4F324DD2-953D-4214-8588-8A475F919882}" destId="{D92F0E96-7894-4093-B87C-3DBD03B2C82B}" srcOrd="1" destOrd="0" parTransId="{007563C4-AA8A-49B7-A71B-ED08A6EEEEE3}" sibTransId="{B847DD95-DF85-402A-B1AD-84DB30891F55}"/>
    <dgm:cxn modelId="{868503D0-83E0-49E5-8C9C-99270403CB41}" srcId="{1371BF18-EC0F-4A15-969D-55CD49F3C7E5}" destId="{4F324DD2-953D-4214-8588-8A475F919882}" srcOrd="0" destOrd="0" parTransId="{DE5F4198-973B-4993-BF63-575BBE575628}" sibTransId="{CBF4A958-5700-449B-9137-6661643629B7}"/>
    <dgm:cxn modelId="{BE8779D5-1D0F-4D1B-A8E8-E4A2D60734A9}" type="presOf" srcId="{829158E3-00B5-4FE1-9FDA-C606872A0C0F}" destId="{D6397CC6-FFF3-4BBB-BF62-A2539EEBB901}" srcOrd="0" destOrd="1" presId="urn:microsoft.com/office/officeart/2005/8/layout/hProcess9"/>
    <dgm:cxn modelId="{27DB80DA-D4B8-4B46-96A3-CB6494616CBB}" type="presOf" srcId="{4F324DD2-953D-4214-8588-8A475F919882}" destId="{E7915A6C-4CA9-4DB8-8DA8-6F67E6D1F21C}" srcOrd="0" destOrd="0" presId="urn:microsoft.com/office/officeart/2005/8/layout/hProcess9"/>
    <dgm:cxn modelId="{B52744F4-8B8F-4AD0-8C8B-558CD017ACA0}" srcId="{62C4252D-1065-4945-AECC-3CB263D6F756}" destId="{62D89F24-5C64-4783-9B89-FFD0AAB4642C}" srcOrd="0" destOrd="0" parTransId="{57ABAA2D-9D16-436A-814B-A21963266E04}" sibTransId="{990429ED-8833-4EC4-A348-3E79452951ED}"/>
    <dgm:cxn modelId="{6DB8B6C4-A4EC-46FD-AF97-AF7D786BD550}" type="presParOf" srcId="{C5A2C67E-44E7-4B34-8D35-025EDBAF07FA}" destId="{08697371-D308-4D12-BD0E-1F55CE41F6E3}" srcOrd="0" destOrd="0" presId="urn:microsoft.com/office/officeart/2005/8/layout/hProcess9"/>
    <dgm:cxn modelId="{51615C65-366A-46AA-AFE6-CE5FE8E524E9}" type="presParOf" srcId="{C5A2C67E-44E7-4B34-8D35-025EDBAF07FA}" destId="{F92721EB-78CB-4A24-9DA5-E77C3684805D}" srcOrd="1" destOrd="0" presId="urn:microsoft.com/office/officeart/2005/8/layout/hProcess9"/>
    <dgm:cxn modelId="{5E9AF708-133F-4C13-BBD1-E15DABD79717}" type="presParOf" srcId="{F92721EB-78CB-4A24-9DA5-E77C3684805D}" destId="{E7915A6C-4CA9-4DB8-8DA8-6F67E6D1F21C}" srcOrd="0" destOrd="0" presId="urn:microsoft.com/office/officeart/2005/8/layout/hProcess9"/>
    <dgm:cxn modelId="{CA4F9B50-3F47-4736-B8BF-8E6085E9E0FF}" type="presParOf" srcId="{F92721EB-78CB-4A24-9DA5-E77C3684805D}" destId="{37AB15F0-593F-48F0-8980-284C177CE2F3}" srcOrd="1" destOrd="0" presId="urn:microsoft.com/office/officeart/2005/8/layout/hProcess9"/>
    <dgm:cxn modelId="{794EB5DB-4A56-4BA0-82DA-04D81A7943A6}" type="presParOf" srcId="{F92721EB-78CB-4A24-9DA5-E77C3684805D}" destId="{9F740F66-9D4B-4536-81ED-258C85A32ED2}" srcOrd="2" destOrd="0" presId="urn:microsoft.com/office/officeart/2005/8/layout/hProcess9"/>
    <dgm:cxn modelId="{4EE267D8-DEC2-480A-8E2C-5AB98AD3E01D}" type="presParOf" srcId="{F92721EB-78CB-4A24-9DA5-E77C3684805D}" destId="{F0B4DA6B-5CD9-40E7-A1A8-E8C343CE6B14}" srcOrd="3" destOrd="0" presId="urn:microsoft.com/office/officeart/2005/8/layout/hProcess9"/>
    <dgm:cxn modelId="{1A7F713D-E81C-4374-97B6-1389A7EB668D}" type="presParOf" srcId="{F92721EB-78CB-4A24-9DA5-E77C3684805D}" destId="{D6397CC6-FFF3-4BBB-BF62-A2539EEBB901}"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97371-D308-4D12-BD0E-1F55CE41F6E3}">
      <dsp:nvSpPr>
        <dsp:cNvPr id="0" name=""/>
        <dsp:cNvSpPr/>
      </dsp:nvSpPr>
      <dsp:spPr>
        <a:xfrm>
          <a:off x="367661" y="419863"/>
          <a:ext cx="13111621" cy="8117368"/>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915A6C-4CA9-4DB8-8DA8-6F67E6D1F21C}">
      <dsp:nvSpPr>
        <dsp:cNvPr id="0" name=""/>
        <dsp:cNvSpPr/>
      </dsp:nvSpPr>
      <dsp:spPr>
        <a:xfrm>
          <a:off x="2944" y="2687128"/>
          <a:ext cx="4315380" cy="358283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GB" sz="4500" b="1" kern="1200" dirty="0"/>
            <a:t>Preliminary Stage</a:t>
          </a:r>
        </a:p>
        <a:p>
          <a:pPr marL="285750" lvl="1" indent="-285750" algn="l" defTabSz="1555750">
            <a:lnSpc>
              <a:spcPct val="90000"/>
            </a:lnSpc>
            <a:spcBef>
              <a:spcPct val="0"/>
            </a:spcBef>
            <a:spcAft>
              <a:spcPct val="15000"/>
            </a:spcAft>
            <a:buChar char="•"/>
          </a:pPr>
          <a:r>
            <a:rPr lang="en-GB" sz="3500" kern="1200" dirty="0" err="1"/>
            <a:t>Xxxxxxx</a:t>
          </a:r>
          <a:endParaRPr lang="en-GB" sz="3500" kern="1200" dirty="0"/>
        </a:p>
        <a:p>
          <a:pPr marL="285750" lvl="1" indent="-285750" algn="l" defTabSz="1555750">
            <a:lnSpc>
              <a:spcPct val="90000"/>
            </a:lnSpc>
            <a:spcBef>
              <a:spcPct val="0"/>
            </a:spcBef>
            <a:spcAft>
              <a:spcPct val="15000"/>
            </a:spcAft>
            <a:buChar char="•"/>
          </a:pPr>
          <a:r>
            <a:rPr lang="en-GB" sz="3500" kern="1200" dirty="0" err="1"/>
            <a:t>Xxxxxxxxxxxxxxx</a:t>
          </a:r>
          <a:endParaRPr lang="en-GB" sz="3500" kern="1200" dirty="0"/>
        </a:p>
      </dsp:txBody>
      <dsp:txXfrm>
        <a:off x="177844" y="2862028"/>
        <a:ext cx="3965580" cy="3233038"/>
      </dsp:txXfrm>
    </dsp:sp>
    <dsp:sp modelId="{9F740F66-9D4B-4536-81ED-258C85A32ED2}">
      <dsp:nvSpPr>
        <dsp:cNvPr id="0" name=""/>
        <dsp:cNvSpPr/>
      </dsp:nvSpPr>
      <dsp:spPr>
        <a:xfrm>
          <a:off x="4734265" y="2687128"/>
          <a:ext cx="4315380" cy="358283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GB" sz="4500" b="1" kern="1200" dirty="0"/>
            <a:t>Exploratory Stage</a:t>
          </a:r>
        </a:p>
        <a:p>
          <a:pPr marL="285750" lvl="1" indent="-285750" algn="l" defTabSz="1555750">
            <a:lnSpc>
              <a:spcPct val="90000"/>
            </a:lnSpc>
            <a:spcBef>
              <a:spcPct val="0"/>
            </a:spcBef>
            <a:spcAft>
              <a:spcPct val="15000"/>
            </a:spcAft>
            <a:buChar char="•"/>
          </a:pPr>
          <a:r>
            <a:rPr lang="en-GB" sz="3500" kern="1200" dirty="0" err="1"/>
            <a:t>Xxxxxxxxxxxxxxxxx</a:t>
          </a:r>
          <a:endParaRPr lang="en-GB" sz="3500" kern="1200" dirty="0"/>
        </a:p>
      </dsp:txBody>
      <dsp:txXfrm>
        <a:off x="4909165" y="2862028"/>
        <a:ext cx="3965580" cy="3233038"/>
      </dsp:txXfrm>
    </dsp:sp>
    <dsp:sp modelId="{D6397CC6-FFF3-4BBB-BF62-A2539EEBB901}">
      <dsp:nvSpPr>
        <dsp:cNvPr id="0" name=""/>
        <dsp:cNvSpPr/>
      </dsp:nvSpPr>
      <dsp:spPr>
        <a:xfrm>
          <a:off x="9465586" y="2687128"/>
          <a:ext cx="4315380" cy="358283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GB" sz="4500" b="1" kern="1200" dirty="0"/>
            <a:t>Final Stage</a:t>
          </a:r>
        </a:p>
        <a:p>
          <a:pPr marL="285750" lvl="1" indent="-285750" algn="l" defTabSz="1555750">
            <a:lnSpc>
              <a:spcPct val="90000"/>
            </a:lnSpc>
            <a:spcBef>
              <a:spcPct val="0"/>
            </a:spcBef>
            <a:spcAft>
              <a:spcPct val="15000"/>
            </a:spcAft>
            <a:buChar char="•"/>
          </a:pPr>
          <a:r>
            <a:rPr lang="en-GB" sz="3500" kern="1200" dirty="0"/>
            <a:t> </a:t>
          </a:r>
          <a:r>
            <a:rPr lang="en-GB" sz="3500" kern="1200" dirty="0" err="1"/>
            <a:t>Xxxxxxxxxxxxx</a:t>
          </a:r>
          <a:endParaRPr lang="en-GB" sz="3500" kern="1200" dirty="0"/>
        </a:p>
      </dsp:txBody>
      <dsp:txXfrm>
        <a:off x="9640486" y="2862028"/>
        <a:ext cx="3965580" cy="32330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28" tIns="46214" rIns="92428" bIns="46214" rtlCol="0"/>
          <a:lstStyle>
            <a:lvl1pPr algn="l" defTabSz="4436336"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28" tIns="46214" rIns="92428" bIns="46214" rtlCol="0"/>
          <a:lstStyle>
            <a:lvl1pPr algn="r" defTabSz="4436336" fontAlgn="auto">
              <a:spcBef>
                <a:spcPts val="0"/>
              </a:spcBef>
              <a:spcAft>
                <a:spcPts val="0"/>
              </a:spcAft>
              <a:defRPr sz="1200">
                <a:latin typeface="+mn-lt"/>
              </a:defRPr>
            </a:lvl1pPr>
          </a:lstStyle>
          <a:p>
            <a:pPr>
              <a:defRPr/>
            </a:pPr>
            <a:fld id="{1B4E47C7-8999-44C7-B3E7-8EE9874468B1}" type="datetimeFigureOut">
              <a:rPr lang="en-US"/>
              <a:pPr>
                <a:defRPr/>
              </a:pPr>
              <a:t>5/3/2025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28" tIns="46214" rIns="92428" bIns="46214" rtlCol="0" anchor="b"/>
          <a:lstStyle>
            <a:lvl1pPr algn="l" defTabSz="4436336"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28" tIns="46214" rIns="92428" bIns="46214" rtlCol="0" anchor="b"/>
          <a:lstStyle>
            <a:lvl1pPr algn="r" defTabSz="4436336" fontAlgn="auto">
              <a:spcBef>
                <a:spcPts val="0"/>
              </a:spcBef>
              <a:spcAft>
                <a:spcPts val="0"/>
              </a:spcAft>
              <a:defRPr sz="1200">
                <a:latin typeface="+mn-lt"/>
              </a:defRPr>
            </a:lvl1pPr>
          </a:lstStyle>
          <a:p>
            <a:pPr>
              <a:defRPr/>
            </a:pPr>
            <a:fld id="{1944545A-E331-4E0F-AB05-7D967FB73539}" type="slidenum">
              <a:rPr lang="en-US"/>
              <a:pPr>
                <a:defRPr/>
              </a:pPr>
              <a:t>‹#›</a:t>
            </a:fld>
            <a:endParaRPr lang="en-US"/>
          </a:p>
        </p:txBody>
      </p:sp>
    </p:spTree>
    <p:extLst>
      <p:ext uri="{BB962C8B-B14F-4D97-AF65-F5344CB8AC3E}">
        <p14:creationId xmlns:p14="http://schemas.microsoft.com/office/powerpoint/2010/main" val="2891126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28" tIns="46214" rIns="92428" bIns="46214" rtlCol="0"/>
          <a:lstStyle>
            <a:lvl1pPr algn="l" defTabSz="4436336"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28" tIns="46214" rIns="92428" bIns="46214" rtlCol="0"/>
          <a:lstStyle>
            <a:lvl1pPr algn="r" defTabSz="4436336" fontAlgn="auto">
              <a:spcBef>
                <a:spcPts val="0"/>
              </a:spcBef>
              <a:spcAft>
                <a:spcPts val="0"/>
              </a:spcAft>
              <a:defRPr sz="1200">
                <a:latin typeface="+mn-lt"/>
              </a:defRPr>
            </a:lvl1pPr>
          </a:lstStyle>
          <a:p>
            <a:pPr>
              <a:defRPr/>
            </a:pPr>
            <a:fld id="{8D0D4219-A5CD-4C3F-A1DA-EB669314680E}" type="datetimeFigureOut">
              <a:rPr lang="en-US"/>
              <a:pPr>
                <a:defRPr/>
              </a:pPr>
              <a:t>5/3/2025</a:t>
            </a:fld>
            <a:endParaRPr lang="en-US" dirty="0"/>
          </a:p>
        </p:txBody>
      </p:sp>
      <p:sp>
        <p:nvSpPr>
          <p:cNvPr id="4" name="Slide Image Placeholder 3"/>
          <p:cNvSpPr>
            <a:spLocks noGrp="1" noRot="1" noChangeAspect="1"/>
          </p:cNvSpPr>
          <p:nvPr>
            <p:ph type="sldImg" idx="2"/>
          </p:nvPr>
        </p:nvSpPr>
        <p:spPr>
          <a:xfrm>
            <a:off x="2208213" y="696913"/>
            <a:ext cx="2465387" cy="3486150"/>
          </a:xfrm>
          <a:prstGeom prst="rect">
            <a:avLst/>
          </a:prstGeom>
          <a:noFill/>
          <a:ln w="12700">
            <a:solidFill>
              <a:prstClr val="black"/>
            </a:solidFill>
          </a:ln>
        </p:spPr>
        <p:txBody>
          <a:bodyPr vert="horz" lIns="92428" tIns="46214" rIns="92428" bIns="46214" rtlCol="0" anchor="ctr"/>
          <a:lstStyle/>
          <a:p>
            <a:pPr lvl="0"/>
            <a:endParaRPr lang="en-US" noProof="0"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28" tIns="46214" rIns="92428" bIns="462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28" tIns="46214" rIns="92428" bIns="46214" rtlCol="0" anchor="b"/>
          <a:lstStyle>
            <a:lvl1pPr algn="l" defTabSz="4436336"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28" tIns="46214" rIns="92428" bIns="46214" rtlCol="0" anchor="b"/>
          <a:lstStyle>
            <a:lvl1pPr algn="r" defTabSz="4436336" fontAlgn="auto">
              <a:spcBef>
                <a:spcPts val="0"/>
              </a:spcBef>
              <a:spcAft>
                <a:spcPts val="0"/>
              </a:spcAft>
              <a:defRPr sz="1200">
                <a:latin typeface="+mn-lt"/>
              </a:defRPr>
            </a:lvl1pPr>
          </a:lstStyle>
          <a:p>
            <a:pPr>
              <a:defRPr/>
            </a:pPr>
            <a:fld id="{86BC3AEC-4851-4C12-AC29-439C8DBDF695}" type="slidenum">
              <a:rPr lang="en-US"/>
              <a:pPr>
                <a:defRPr/>
              </a:pPr>
              <a:t>‹#›</a:t>
            </a:fld>
            <a:endParaRPr lang="en-US" dirty="0"/>
          </a:p>
        </p:txBody>
      </p:sp>
    </p:spTree>
    <p:extLst>
      <p:ext uri="{BB962C8B-B14F-4D97-AF65-F5344CB8AC3E}">
        <p14:creationId xmlns:p14="http://schemas.microsoft.com/office/powerpoint/2010/main" val="3690607881"/>
      </p:ext>
    </p:extLst>
  </p:cSld>
  <p:clrMap bg1="lt1" tx1="dk1" bg2="lt2" tx2="dk2" accent1="accent1" accent2="accent2" accent3="accent3" accent4="accent4" accent5="accent5" accent6="accent6" hlink="hlink" folHlink="folHlink"/>
  <p:notesStyle>
    <a:lvl1pPr algn="l" defTabSz="4387850" rtl="0" eaLnBrk="0" fontAlgn="base" hangingPunct="0">
      <a:spcBef>
        <a:spcPct val="30000"/>
      </a:spcBef>
      <a:spcAft>
        <a:spcPct val="0"/>
      </a:spcAft>
      <a:defRPr sz="5800" kern="1200">
        <a:solidFill>
          <a:schemeClr val="tx1"/>
        </a:solidFill>
        <a:latin typeface="+mn-lt"/>
        <a:ea typeface="+mn-ea"/>
        <a:cs typeface="+mn-cs"/>
      </a:defRPr>
    </a:lvl1pPr>
    <a:lvl2pPr marL="2193925" algn="l" defTabSz="4387850" rtl="0" eaLnBrk="0" fontAlgn="base" hangingPunct="0">
      <a:spcBef>
        <a:spcPct val="30000"/>
      </a:spcBef>
      <a:spcAft>
        <a:spcPct val="0"/>
      </a:spcAft>
      <a:defRPr sz="5800" kern="1200">
        <a:solidFill>
          <a:schemeClr val="tx1"/>
        </a:solidFill>
        <a:latin typeface="+mn-lt"/>
        <a:ea typeface="+mn-ea"/>
        <a:cs typeface="+mn-cs"/>
      </a:defRPr>
    </a:lvl2pPr>
    <a:lvl3pPr marL="4387850" algn="l" defTabSz="4387850" rtl="0" eaLnBrk="0" fontAlgn="base" hangingPunct="0">
      <a:spcBef>
        <a:spcPct val="30000"/>
      </a:spcBef>
      <a:spcAft>
        <a:spcPct val="0"/>
      </a:spcAft>
      <a:defRPr sz="5800" kern="1200">
        <a:solidFill>
          <a:schemeClr val="tx1"/>
        </a:solidFill>
        <a:latin typeface="+mn-lt"/>
        <a:ea typeface="+mn-ea"/>
        <a:cs typeface="+mn-cs"/>
      </a:defRPr>
    </a:lvl3pPr>
    <a:lvl4pPr marL="6581775" algn="l" defTabSz="4387850" rtl="0" eaLnBrk="0" fontAlgn="base" hangingPunct="0">
      <a:spcBef>
        <a:spcPct val="30000"/>
      </a:spcBef>
      <a:spcAft>
        <a:spcPct val="0"/>
      </a:spcAft>
      <a:defRPr sz="5800" kern="1200">
        <a:solidFill>
          <a:schemeClr val="tx1"/>
        </a:solidFill>
        <a:latin typeface="+mn-lt"/>
        <a:ea typeface="+mn-ea"/>
        <a:cs typeface="+mn-cs"/>
      </a:defRPr>
    </a:lvl4pPr>
    <a:lvl5pPr marL="8777288" algn="l" defTabSz="4387850" rtl="0" eaLnBrk="0" fontAlgn="base" hangingPunct="0">
      <a:spcBef>
        <a:spcPct val="30000"/>
      </a:spcBef>
      <a:spcAft>
        <a:spcPct val="0"/>
      </a:spcAft>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xfrm>
            <a:off x="2208213" y="696913"/>
            <a:ext cx="2465387" cy="3486150"/>
          </a:xfrm>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2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435274" fontAlgn="base">
              <a:spcBef>
                <a:spcPct val="0"/>
              </a:spcBef>
              <a:spcAft>
                <a:spcPct val="0"/>
              </a:spcAft>
              <a:defRPr/>
            </a:pPr>
            <a:fld id="{57746942-38F1-4361-9E37-CBA9CDC0134D}" type="slidenum">
              <a:rPr lang="en-US"/>
              <a:pPr defTabSz="4435274" fontAlgn="base">
                <a:spcBef>
                  <a:spcPct val="0"/>
                </a:spcBef>
                <a:spcAft>
                  <a:spcPct val="0"/>
                </a:spcAft>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rait - 2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46113" y="8039826"/>
            <a:ext cx="14055724" cy="846363"/>
          </a:xfrm>
          <a:prstGeom prst="rect">
            <a:avLst/>
          </a:prstGeom>
        </p:spPr>
        <p:txBody>
          <a:bodyPr wrap="square" lIns="228589" tIns="228589" rIns="228589" bIns="228589">
            <a:spAutoFit/>
          </a:bodyPr>
          <a:lstStyle>
            <a:lvl1pPr marL="0" indent="0">
              <a:buNone/>
              <a:defRPr sz="250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hasCustomPrompt="1"/>
          </p:nvPr>
        </p:nvSpPr>
        <p:spPr>
          <a:xfrm>
            <a:off x="652404" y="7276050"/>
            <a:ext cx="14049433"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
        <p:nvSpPr>
          <p:cNvPr id="111" name="Text Placeholder 5"/>
          <p:cNvSpPr>
            <a:spLocks noGrp="1"/>
          </p:cNvSpPr>
          <p:nvPr>
            <p:ph type="body" sz="quarter" idx="95"/>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3" name="Text Placeholder 3"/>
          <p:cNvSpPr>
            <a:spLocks noGrp="1"/>
          </p:cNvSpPr>
          <p:nvPr>
            <p:ph type="body" sz="quarter" idx="107"/>
          </p:nvPr>
        </p:nvSpPr>
        <p:spPr>
          <a:xfrm>
            <a:off x="3125959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51" name="Text Placeholder 3"/>
          <p:cNvSpPr>
            <a:spLocks noGrp="1"/>
          </p:cNvSpPr>
          <p:nvPr>
            <p:ph type="body" sz="quarter" idx="116"/>
          </p:nvPr>
        </p:nvSpPr>
        <p:spPr>
          <a:xfrm>
            <a:off x="3125959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52" name="Text Placeholder 3"/>
          <p:cNvSpPr>
            <a:spLocks noGrp="1"/>
          </p:cNvSpPr>
          <p:nvPr>
            <p:ph type="body" sz="quarter" idx="117"/>
          </p:nvPr>
        </p:nvSpPr>
        <p:spPr>
          <a:xfrm>
            <a:off x="3125959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53" name="Text Placeholder 3"/>
          <p:cNvSpPr>
            <a:spLocks noGrp="1"/>
          </p:cNvSpPr>
          <p:nvPr>
            <p:ph type="body" sz="quarter" idx="118"/>
          </p:nvPr>
        </p:nvSpPr>
        <p:spPr>
          <a:xfrm>
            <a:off x="3125959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54" name="Text Placeholder 3"/>
          <p:cNvSpPr>
            <a:spLocks noGrp="1"/>
          </p:cNvSpPr>
          <p:nvPr>
            <p:ph type="body" sz="quarter" idx="119"/>
          </p:nvPr>
        </p:nvSpPr>
        <p:spPr>
          <a:xfrm>
            <a:off x="3125959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55" name="Text Placeholder 3"/>
          <p:cNvSpPr>
            <a:spLocks noGrp="1"/>
          </p:cNvSpPr>
          <p:nvPr>
            <p:ph type="body" sz="quarter" idx="120"/>
          </p:nvPr>
        </p:nvSpPr>
        <p:spPr>
          <a:xfrm>
            <a:off x="3125959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56" name="Text Placeholder 3"/>
          <p:cNvSpPr>
            <a:spLocks noGrp="1"/>
          </p:cNvSpPr>
          <p:nvPr>
            <p:ph type="body" sz="quarter" idx="121"/>
          </p:nvPr>
        </p:nvSpPr>
        <p:spPr>
          <a:xfrm>
            <a:off x="3125959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57" name="Text Placeholder 3"/>
          <p:cNvSpPr>
            <a:spLocks noGrp="1"/>
          </p:cNvSpPr>
          <p:nvPr>
            <p:ph type="body" sz="quarter" idx="122"/>
          </p:nvPr>
        </p:nvSpPr>
        <p:spPr>
          <a:xfrm>
            <a:off x="3125959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58" name="Text Placeholder 3"/>
          <p:cNvSpPr>
            <a:spLocks noGrp="1"/>
          </p:cNvSpPr>
          <p:nvPr>
            <p:ph type="body" sz="quarter" idx="123"/>
          </p:nvPr>
        </p:nvSpPr>
        <p:spPr>
          <a:xfrm>
            <a:off x="3125959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59" name="Text Placeholder 3"/>
          <p:cNvSpPr>
            <a:spLocks noGrp="1"/>
          </p:cNvSpPr>
          <p:nvPr>
            <p:ph type="body" sz="quarter" idx="124"/>
          </p:nvPr>
        </p:nvSpPr>
        <p:spPr>
          <a:xfrm>
            <a:off x="3125959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61" name="Text Placeholder 3"/>
          <p:cNvSpPr>
            <a:spLocks noGrp="1"/>
          </p:cNvSpPr>
          <p:nvPr>
            <p:ph type="body" sz="quarter" idx="125"/>
          </p:nvPr>
        </p:nvSpPr>
        <p:spPr>
          <a:xfrm>
            <a:off x="3125959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83" name="Picture Placeholder 13"/>
          <p:cNvSpPr>
            <a:spLocks noGrp="1"/>
          </p:cNvSpPr>
          <p:nvPr>
            <p:ph type="pic" sz="quarter" idx="115"/>
          </p:nvPr>
        </p:nvSpPr>
        <p:spPr>
          <a:xfrm>
            <a:off x="31259593"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6"/>
          </p:nvPr>
        </p:nvSpPr>
        <p:spPr>
          <a:xfrm>
            <a:off x="31259593"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7"/>
          </p:nvPr>
        </p:nvSpPr>
        <p:spPr>
          <a:xfrm>
            <a:off x="31259593"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8"/>
          </p:nvPr>
        </p:nvSpPr>
        <p:spPr>
          <a:xfrm>
            <a:off x="31259593"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29"/>
          </p:nvPr>
        </p:nvSpPr>
        <p:spPr>
          <a:xfrm>
            <a:off x="31259593"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0"/>
          </p:nvPr>
        </p:nvSpPr>
        <p:spPr>
          <a:xfrm>
            <a:off x="31259593"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1"/>
          </p:nvPr>
        </p:nvSpPr>
        <p:spPr>
          <a:xfrm>
            <a:off x="31259593"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5" name="Picture Placeholder 13"/>
          <p:cNvSpPr>
            <a:spLocks noGrp="1"/>
          </p:cNvSpPr>
          <p:nvPr>
            <p:ph type="pic" sz="quarter" idx="132"/>
          </p:nvPr>
        </p:nvSpPr>
        <p:spPr>
          <a:xfrm>
            <a:off x="31259593"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8" name="Picture Placeholder 13"/>
          <p:cNvSpPr>
            <a:spLocks noGrp="1"/>
          </p:cNvSpPr>
          <p:nvPr>
            <p:ph type="pic" sz="quarter" idx="133"/>
          </p:nvPr>
        </p:nvSpPr>
        <p:spPr>
          <a:xfrm>
            <a:off x="31259593"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112" name="Picture Placeholder 13"/>
          <p:cNvSpPr>
            <a:spLocks noGrp="1"/>
          </p:cNvSpPr>
          <p:nvPr>
            <p:ph type="pic" sz="quarter" idx="134"/>
          </p:nvPr>
        </p:nvSpPr>
        <p:spPr>
          <a:xfrm>
            <a:off x="31259593"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121" name="Picture Placeholder 13"/>
          <p:cNvSpPr>
            <a:spLocks noGrp="1"/>
          </p:cNvSpPr>
          <p:nvPr>
            <p:ph type="pic" sz="quarter" idx="135"/>
          </p:nvPr>
        </p:nvSpPr>
        <p:spPr>
          <a:xfrm>
            <a:off x="31259593"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62" name="Text Placeholder 5"/>
          <p:cNvSpPr>
            <a:spLocks noGrp="1"/>
          </p:cNvSpPr>
          <p:nvPr>
            <p:ph type="body" sz="quarter" idx="136"/>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63" name="Text Placeholder 5"/>
          <p:cNvSpPr>
            <a:spLocks noGrp="1"/>
          </p:cNvSpPr>
          <p:nvPr>
            <p:ph type="body" sz="quarter" idx="137"/>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64" name="Text Placeholder 5"/>
          <p:cNvSpPr>
            <a:spLocks noGrp="1"/>
          </p:cNvSpPr>
          <p:nvPr>
            <p:ph type="body" sz="quarter" idx="138"/>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65" name="Text Placeholder 5"/>
          <p:cNvSpPr>
            <a:spLocks noGrp="1"/>
          </p:cNvSpPr>
          <p:nvPr>
            <p:ph type="body" sz="quarter" idx="139"/>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66" name="Text Placeholder 5"/>
          <p:cNvSpPr>
            <a:spLocks noGrp="1"/>
          </p:cNvSpPr>
          <p:nvPr>
            <p:ph type="body" sz="quarter" idx="140"/>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67" name="Text Placeholder 5"/>
          <p:cNvSpPr>
            <a:spLocks noGrp="1"/>
          </p:cNvSpPr>
          <p:nvPr>
            <p:ph type="body" sz="quarter" idx="141"/>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68" name="Text Placeholder 5"/>
          <p:cNvSpPr>
            <a:spLocks noGrp="1"/>
          </p:cNvSpPr>
          <p:nvPr>
            <p:ph type="body" sz="quarter" idx="142"/>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69" name="Text Placeholder 5"/>
          <p:cNvSpPr>
            <a:spLocks noGrp="1"/>
          </p:cNvSpPr>
          <p:nvPr>
            <p:ph type="body" sz="quarter" idx="143"/>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70" name="Text Placeholder 5"/>
          <p:cNvSpPr>
            <a:spLocks noGrp="1"/>
          </p:cNvSpPr>
          <p:nvPr>
            <p:ph type="body" sz="quarter" idx="144"/>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71" name="Text Placeholder 5"/>
          <p:cNvSpPr>
            <a:spLocks noGrp="1"/>
          </p:cNvSpPr>
          <p:nvPr>
            <p:ph type="body" sz="quarter" idx="145"/>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72" name="Text Placeholder 5"/>
          <p:cNvSpPr>
            <a:spLocks noGrp="1"/>
          </p:cNvSpPr>
          <p:nvPr>
            <p:ph type="body" sz="quarter" idx="146"/>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73" name="Text Placeholder 5"/>
          <p:cNvSpPr>
            <a:spLocks noGrp="1"/>
          </p:cNvSpPr>
          <p:nvPr>
            <p:ph type="body" sz="quarter" idx="147"/>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74" name="Text Placeholder 5"/>
          <p:cNvSpPr>
            <a:spLocks noGrp="1"/>
          </p:cNvSpPr>
          <p:nvPr>
            <p:ph type="body" sz="quarter" idx="148"/>
          </p:nvPr>
        </p:nvSpPr>
        <p:spPr>
          <a:xfrm>
            <a:off x="3125959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75" name="Text Placeholder 5"/>
          <p:cNvSpPr>
            <a:spLocks noGrp="1"/>
          </p:cNvSpPr>
          <p:nvPr>
            <p:ph type="body" sz="quarter" idx="149" hasCustomPrompt="1"/>
          </p:nvPr>
        </p:nvSpPr>
        <p:spPr>
          <a:xfrm>
            <a:off x="31259593" y="16241486"/>
            <a:ext cx="10533384"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
        <p:nvSpPr>
          <p:cNvPr id="79" name="Title 1"/>
          <p:cNvSpPr>
            <a:spLocks noGrp="1"/>
          </p:cNvSpPr>
          <p:nvPr>
            <p:ph type="title" hasCustomPrompt="1"/>
          </p:nvPr>
        </p:nvSpPr>
        <p:spPr>
          <a:xfrm>
            <a:off x="6572250" y="646374"/>
            <a:ext cx="20258078" cy="2046837"/>
          </a:xfrm>
          <a:prstGeom prst="rect">
            <a:avLst/>
          </a:prstGeom>
        </p:spPr>
        <p:txBody>
          <a:bodyPr lIns="91436" tIns="45717" rIns="91436" bIns="45717" anchor="ctr" anchorCtr="0"/>
          <a:lstStyle>
            <a:lvl1pPr>
              <a:defRPr b="1" baseline="0">
                <a:latin typeface="Arial" pitchFamily="34" charset="0"/>
                <a:cs typeface="Arial" pitchFamily="34" charset="0"/>
              </a:defRPr>
            </a:lvl1pPr>
          </a:lstStyle>
          <a:p>
            <a:r>
              <a:rPr lang="en-US" dirty="0"/>
              <a:t>Click To Edit Main Poster Title</a:t>
            </a:r>
          </a:p>
        </p:txBody>
      </p:sp>
      <p:sp>
        <p:nvSpPr>
          <p:cNvPr id="80" name="Text Placeholder 76"/>
          <p:cNvSpPr>
            <a:spLocks noGrp="1"/>
          </p:cNvSpPr>
          <p:nvPr>
            <p:ph type="body" sz="quarter" idx="150" hasCustomPrompt="1"/>
          </p:nvPr>
        </p:nvSpPr>
        <p:spPr>
          <a:xfrm>
            <a:off x="6572249" y="4503045"/>
            <a:ext cx="20258078" cy="1809835"/>
          </a:xfrm>
          <a:prstGeom prst="rect">
            <a:avLst/>
          </a:prstGeom>
        </p:spPr>
        <p:txBody>
          <a:bodyPr/>
          <a:lstStyle>
            <a:lvl1pPr algn="ctr">
              <a:buFontTx/>
              <a:buNone/>
              <a:defRPr sz="5400" baseline="0">
                <a:solidFill>
                  <a:schemeClr val="bg1"/>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To Edit Author’s Institutions</a:t>
            </a:r>
          </a:p>
        </p:txBody>
      </p:sp>
      <p:sp>
        <p:nvSpPr>
          <p:cNvPr id="81" name="Text Placeholder 76"/>
          <p:cNvSpPr>
            <a:spLocks noGrp="1"/>
          </p:cNvSpPr>
          <p:nvPr>
            <p:ph type="body" sz="quarter" idx="151" hasCustomPrompt="1"/>
          </p:nvPr>
        </p:nvSpPr>
        <p:spPr>
          <a:xfrm>
            <a:off x="6572249" y="2693210"/>
            <a:ext cx="20258078" cy="1809835"/>
          </a:xfrm>
          <a:prstGeom prst="rect">
            <a:avLst/>
          </a:prstGeom>
        </p:spPr>
        <p:txBody>
          <a:bodyPr/>
          <a:lstStyle>
            <a:lvl1pPr algn="ctr">
              <a:buFontTx/>
              <a:buNone/>
              <a:defRPr sz="7200">
                <a:solidFill>
                  <a:schemeClr val="bg1"/>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To Edit Poster Authors</a:t>
            </a:r>
          </a:p>
        </p:txBody>
      </p:sp>
      <p:sp>
        <p:nvSpPr>
          <p:cNvPr id="76" name="Text Placeholder 3"/>
          <p:cNvSpPr>
            <a:spLocks noGrp="1"/>
          </p:cNvSpPr>
          <p:nvPr>
            <p:ph type="body" sz="quarter" idx="152"/>
          </p:nvPr>
        </p:nvSpPr>
        <p:spPr>
          <a:xfrm>
            <a:off x="652404" y="21852002"/>
            <a:ext cx="14055724" cy="846363"/>
          </a:xfrm>
          <a:prstGeom prst="rect">
            <a:avLst/>
          </a:prstGeom>
        </p:spPr>
        <p:txBody>
          <a:bodyPr wrap="square" lIns="228589" tIns="228589" rIns="228589" bIns="228589">
            <a:spAutoFit/>
          </a:bodyPr>
          <a:lstStyle>
            <a:lvl1pPr marL="0" indent="0">
              <a:buNone/>
              <a:defRPr sz="250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7" name="Text Placeholder 5"/>
          <p:cNvSpPr>
            <a:spLocks noGrp="1"/>
          </p:cNvSpPr>
          <p:nvPr>
            <p:ph type="body" sz="quarter" idx="153" hasCustomPrompt="1"/>
          </p:nvPr>
        </p:nvSpPr>
        <p:spPr>
          <a:xfrm>
            <a:off x="658695" y="21088226"/>
            <a:ext cx="14049433"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
        <p:nvSpPr>
          <p:cNvPr id="78" name="Text Placeholder 3"/>
          <p:cNvSpPr>
            <a:spLocks noGrp="1"/>
          </p:cNvSpPr>
          <p:nvPr>
            <p:ph type="body" sz="quarter" idx="154"/>
          </p:nvPr>
        </p:nvSpPr>
        <p:spPr>
          <a:xfrm>
            <a:off x="15610029" y="8032939"/>
            <a:ext cx="14055724" cy="846363"/>
          </a:xfrm>
          <a:prstGeom prst="rect">
            <a:avLst/>
          </a:prstGeom>
        </p:spPr>
        <p:txBody>
          <a:bodyPr wrap="square" lIns="228589" tIns="228589" rIns="228589" bIns="228589">
            <a:spAutoFit/>
          </a:bodyPr>
          <a:lstStyle>
            <a:lvl1pPr marL="0" indent="0">
              <a:buNone/>
              <a:defRPr sz="250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82" name="Text Placeholder 5"/>
          <p:cNvSpPr>
            <a:spLocks noGrp="1"/>
          </p:cNvSpPr>
          <p:nvPr>
            <p:ph type="body" sz="quarter" idx="155" hasCustomPrompt="1"/>
          </p:nvPr>
        </p:nvSpPr>
        <p:spPr>
          <a:xfrm>
            <a:off x="15616320" y="7269163"/>
            <a:ext cx="14049433"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
        <p:nvSpPr>
          <p:cNvPr id="88" name="Text Placeholder 3"/>
          <p:cNvSpPr>
            <a:spLocks noGrp="1"/>
          </p:cNvSpPr>
          <p:nvPr>
            <p:ph type="body" sz="quarter" idx="156"/>
          </p:nvPr>
        </p:nvSpPr>
        <p:spPr>
          <a:xfrm>
            <a:off x="15616320" y="23860181"/>
            <a:ext cx="14055724" cy="846363"/>
          </a:xfrm>
          <a:prstGeom prst="rect">
            <a:avLst/>
          </a:prstGeom>
        </p:spPr>
        <p:txBody>
          <a:bodyPr wrap="square" lIns="228589" tIns="228589" rIns="228589" bIns="228589">
            <a:spAutoFit/>
          </a:bodyPr>
          <a:lstStyle>
            <a:lvl1pPr marL="0" indent="0">
              <a:buNone/>
              <a:defRPr sz="250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90" name="Text Placeholder 5"/>
          <p:cNvSpPr>
            <a:spLocks noGrp="1"/>
          </p:cNvSpPr>
          <p:nvPr>
            <p:ph type="body" sz="quarter" idx="157" hasCustomPrompt="1"/>
          </p:nvPr>
        </p:nvSpPr>
        <p:spPr>
          <a:xfrm>
            <a:off x="15622611" y="23096405"/>
            <a:ext cx="14049433"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
        <p:nvSpPr>
          <p:cNvPr id="91" name="Text Placeholder 3"/>
          <p:cNvSpPr>
            <a:spLocks noGrp="1"/>
          </p:cNvSpPr>
          <p:nvPr>
            <p:ph type="body" sz="quarter" idx="158"/>
          </p:nvPr>
        </p:nvSpPr>
        <p:spPr>
          <a:xfrm>
            <a:off x="15603738" y="35614067"/>
            <a:ext cx="14055724" cy="846363"/>
          </a:xfrm>
          <a:prstGeom prst="rect">
            <a:avLst/>
          </a:prstGeom>
        </p:spPr>
        <p:txBody>
          <a:bodyPr wrap="square" lIns="228589" tIns="228589" rIns="228589" bIns="228589">
            <a:spAutoFit/>
          </a:bodyPr>
          <a:lstStyle>
            <a:lvl1pPr marL="0" indent="0">
              <a:buNone/>
              <a:defRPr sz="250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93" name="Text Placeholder 5"/>
          <p:cNvSpPr>
            <a:spLocks noGrp="1"/>
          </p:cNvSpPr>
          <p:nvPr>
            <p:ph type="body" sz="quarter" idx="159" hasCustomPrompt="1"/>
          </p:nvPr>
        </p:nvSpPr>
        <p:spPr>
          <a:xfrm>
            <a:off x="15610029" y="34850291"/>
            <a:ext cx="14049433"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rait - 2 Columns Plus 1 Wide">
    <p:spTree>
      <p:nvGrpSpPr>
        <p:cNvPr id="1" name=""/>
        <p:cNvGrpSpPr/>
        <p:nvPr/>
      </p:nvGrpSpPr>
      <p:grpSpPr>
        <a:xfrm>
          <a:off x="0" y="0"/>
          <a:ext cx="0" cy="0"/>
          <a:chOff x="0" y="0"/>
          <a:chExt cx="0" cy="0"/>
        </a:xfrm>
      </p:grpSpPr>
      <p:sp>
        <p:nvSpPr>
          <p:cNvPr id="21" name="Text Placeholder 3"/>
          <p:cNvSpPr>
            <a:spLocks noGrp="1"/>
          </p:cNvSpPr>
          <p:nvPr>
            <p:ph type="body" sz="quarter" idx="21"/>
          </p:nvPr>
        </p:nvSpPr>
        <p:spPr>
          <a:xfrm>
            <a:off x="652403" y="28817870"/>
            <a:ext cx="29007057" cy="846363"/>
          </a:xfrm>
          <a:prstGeom prst="rect">
            <a:avLst/>
          </a:prstGeom>
        </p:spPr>
        <p:txBody>
          <a:bodyPr wrap="square" lIns="228589" tIns="228589" rIns="228589" bIns="228589">
            <a:spAutoFit/>
          </a:bodyPr>
          <a:lstStyle>
            <a:lvl1pPr marL="342883" indent="-342883">
              <a:buNone/>
              <a:defRPr sz="250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hasCustomPrompt="1"/>
          </p:nvPr>
        </p:nvSpPr>
        <p:spPr>
          <a:xfrm>
            <a:off x="646112" y="28063825"/>
            <a:ext cx="29013349"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
        <p:nvSpPr>
          <p:cNvPr id="133" name="Title 1"/>
          <p:cNvSpPr>
            <a:spLocks noGrp="1"/>
          </p:cNvSpPr>
          <p:nvPr>
            <p:ph type="title" hasCustomPrompt="1"/>
          </p:nvPr>
        </p:nvSpPr>
        <p:spPr>
          <a:xfrm>
            <a:off x="6572249" y="646374"/>
            <a:ext cx="20261263" cy="2046837"/>
          </a:xfrm>
          <a:prstGeom prst="rect">
            <a:avLst/>
          </a:prstGeom>
        </p:spPr>
        <p:txBody>
          <a:bodyPr lIns="91436" tIns="45717" rIns="91436" bIns="45717" anchor="ctr" anchorCtr="0"/>
          <a:lstStyle>
            <a:lvl1pPr>
              <a:defRPr b="1" baseline="0">
                <a:latin typeface="Arial" pitchFamily="34" charset="0"/>
                <a:cs typeface="Arial" pitchFamily="34" charset="0"/>
              </a:defRPr>
            </a:lvl1pPr>
          </a:lstStyle>
          <a:p>
            <a:r>
              <a:rPr lang="en-US" dirty="0"/>
              <a:t>Click To Edit Main Poster Title</a:t>
            </a:r>
          </a:p>
        </p:txBody>
      </p:sp>
      <p:sp>
        <p:nvSpPr>
          <p:cNvPr id="134" name="Text Placeholder 76"/>
          <p:cNvSpPr>
            <a:spLocks noGrp="1"/>
          </p:cNvSpPr>
          <p:nvPr>
            <p:ph type="body" sz="quarter" idx="150" hasCustomPrompt="1"/>
          </p:nvPr>
        </p:nvSpPr>
        <p:spPr>
          <a:xfrm>
            <a:off x="6572250" y="4503045"/>
            <a:ext cx="20261262" cy="1809835"/>
          </a:xfrm>
          <a:prstGeom prst="rect">
            <a:avLst/>
          </a:prstGeom>
        </p:spPr>
        <p:txBody>
          <a:bodyPr/>
          <a:lstStyle>
            <a:lvl1pPr algn="ctr">
              <a:buFontTx/>
              <a:buNone/>
              <a:defRPr sz="5400" baseline="0">
                <a:solidFill>
                  <a:schemeClr val="bg1"/>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To Edit Author’s Institutions</a:t>
            </a:r>
          </a:p>
        </p:txBody>
      </p:sp>
      <p:sp>
        <p:nvSpPr>
          <p:cNvPr id="135" name="Text Placeholder 76"/>
          <p:cNvSpPr>
            <a:spLocks noGrp="1"/>
          </p:cNvSpPr>
          <p:nvPr>
            <p:ph type="body" sz="quarter" idx="151" hasCustomPrompt="1"/>
          </p:nvPr>
        </p:nvSpPr>
        <p:spPr>
          <a:xfrm>
            <a:off x="6572250" y="2693210"/>
            <a:ext cx="20261262" cy="1809835"/>
          </a:xfrm>
          <a:prstGeom prst="rect">
            <a:avLst/>
          </a:prstGeom>
        </p:spPr>
        <p:txBody>
          <a:bodyPr/>
          <a:lstStyle>
            <a:lvl1pPr algn="ctr">
              <a:buFontTx/>
              <a:buNone/>
              <a:defRPr sz="7200">
                <a:solidFill>
                  <a:schemeClr val="bg1"/>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To Edit Poster Authors</a:t>
            </a:r>
          </a:p>
        </p:txBody>
      </p:sp>
      <p:sp>
        <p:nvSpPr>
          <p:cNvPr id="58" name="Text Placeholder 3"/>
          <p:cNvSpPr>
            <a:spLocks noGrp="1"/>
          </p:cNvSpPr>
          <p:nvPr>
            <p:ph type="body" sz="quarter" idx="10"/>
          </p:nvPr>
        </p:nvSpPr>
        <p:spPr>
          <a:xfrm>
            <a:off x="646113" y="8039826"/>
            <a:ext cx="14055724" cy="846363"/>
          </a:xfrm>
          <a:prstGeom prst="rect">
            <a:avLst/>
          </a:prstGeom>
        </p:spPr>
        <p:txBody>
          <a:bodyPr wrap="square" lIns="228589" tIns="228589" rIns="228589" bIns="228589">
            <a:spAutoFit/>
          </a:bodyPr>
          <a:lstStyle>
            <a:lvl1pPr marL="0" indent="0">
              <a:buNone/>
              <a:defRPr sz="250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59" name="Text Placeholder 5"/>
          <p:cNvSpPr>
            <a:spLocks noGrp="1"/>
          </p:cNvSpPr>
          <p:nvPr>
            <p:ph type="body" sz="quarter" idx="11" hasCustomPrompt="1"/>
          </p:nvPr>
        </p:nvSpPr>
        <p:spPr>
          <a:xfrm>
            <a:off x="652404" y="7276050"/>
            <a:ext cx="14049433"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
        <p:nvSpPr>
          <p:cNvPr id="62" name="Text Placeholder 5"/>
          <p:cNvSpPr>
            <a:spLocks noGrp="1"/>
          </p:cNvSpPr>
          <p:nvPr>
            <p:ph type="body" sz="quarter" idx="95"/>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71" name="Text Placeholder 3"/>
          <p:cNvSpPr>
            <a:spLocks noGrp="1"/>
          </p:cNvSpPr>
          <p:nvPr>
            <p:ph type="body" sz="quarter" idx="107"/>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6"/>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3" name="Text Placeholder 3"/>
          <p:cNvSpPr>
            <a:spLocks noGrp="1"/>
          </p:cNvSpPr>
          <p:nvPr>
            <p:ph type="body" sz="quarter" idx="117"/>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4" name="Text Placeholder 3"/>
          <p:cNvSpPr>
            <a:spLocks noGrp="1"/>
          </p:cNvSpPr>
          <p:nvPr>
            <p:ph type="body" sz="quarter" idx="118"/>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19"/>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6" name="Text Placeholder 3"/>
          <p:cNvSpPr>
            <a:spLocks noGrp="1"/>
          </p:cNvSpPr>
          <p:nvPr>
            <p:ph type="body" sz="quarter" idx="120"/>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94" name="Text Placeholder 5"/>
          <p:cNvSpPr>
            <a:spLocks noGrp="1"/>
          </p:cNvSpPr>
          <p:nvPr>
            <p:ph type="body" sz="quarter" idx="137"/>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95" name="Text Placeholder 5"/>
          <p:cNvSpPr>
            <a:spLocks noGrp="1"/>
          </p:cNvSpPr>
          <p:nvPr>
            <p:ph type="body" sz="quarter" idx="138"/>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96" name="Text Placeholder 5"/>
          <p:cNvSpPr>
            <a:spLocks noGrp="1"/>
          </p:cNvSpPr>
          <p:nvPr>
            <p:ph type="body" sz="quarter" idx="139"/>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97" name="Text Placeholder 5"/>
          <p:cNvSpPr>
            <a:spLocks noGrp="1"/>
          </p:cNvSpPr>
          <p:nvPr>
            <p:ph type="body" sz="quarter" idx="140"/>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98" name="Text Placeholder 5"/>
          <p:cNvSpPr>
            <a:spLocks noGrp="1"/>
          </p:cNvSpPr>
          <p:nvPr>
            <p:ph type="body" sz="quarter" idx="141"/>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99" name="Text Placeholder 5"/>
          <p:cNvSpPr>
            <a:spLocks noGrp="1"/>
          </p:cNvSpPr>
          <p:nvPr>
            <p:ph type="body" sz="quarter" idx="142"/>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0" name="Text Placeholder 5"/>
          <p:cNvSpPr>
            <a:spLocks noGrp="1"/>
          </p:cNvSpPr>
          <p:nvPr>
            <p:ph type="body" sz="quarter" idx="143"/>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1" name="Text Placeholder 5"/>
          <p:cNvSpPr>
            <a:spLocks noGrp="1"/>
          </p:cNvSpPr>
          <p:nvPr>
            <p:ph type="body" sz="quarter" idx="144"/>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2" name="Text Placeholder 5"/>
          <p:cNvSpPr>
            <a:spLocks noGrp="1"/>
          </p:cNvSpPr>
          <p:nvPr>
            <p:ph type="body" sz="quarter" idx="145"/>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3" name="Text Placeholder 5"/>
          <p:cNvSpPr>
            <a:spLocks noGrp="1"/>
          </p:cNvSpPr>
          <p:nvPr>
            <p:ph type="body" sz="quarter" idx="146"/>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4" name="Text Placeholder 5"/>
          <p:cNvSpPr>
            <a:spLocks noGrp="1"/>
          </p:cNvSpPr>
          <p:nvPr>
            <p:ph type="body" sz="quarter" idx="147"/>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5" name="Text Placeholder 5"/>
          <p:cNvSpPr>
            <a:spLocks noGrp="1"/>
          </p:cNvSpPr>
          <p:nvPr>
            <p:ph type="body" sz="quarter" idx="148"/>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6" name="Text Placeholder 5"/>
          <p:cNvSpPr>
            <a:spLocks noGrp="1"/>
          </p:cNvSpPr>
          <p:nvPr>
            <p:ph type="body" sz="quarter" idx="149" hasCustomPrompt="1"/>
          </p:nvPr>
        </p:nvSpPr>
        <p:spPr>
          <a:xfrm>
            <a:off x="31240543" y="16241486"/>
            <a:ext cx="10533384"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
        <p:nvSpPr>
          <p:cNvPr id="107" name="Text Placeholder 3"/>
          <p:cNvSpPr>
            <a:spLocks noGrp="1"/>
          </p:cNvSpPr>
          <p:nvPr>
            <p:ph type="body" sz="quarter" idx="154"/>
          </p:nvPr>
        </p:nvSpPr>
        <p:spPr>
          <a:xfrm>
            <a:off x="15610029" y="8032939"/>
            <a:ext cx="14055724" cy="846363"/>
          </a:xfrm>
          <a:prstGeom prst="rect">
            <a:avLst/>
          </a:prstGeom>
        </p:spPr>
        <p:txBody>
          <a:bodyPr wrap="square" lIns="228589" tIns="228589" rIns="228589" bIns="228589">
            <a:spAutoFit/>
          </a:bodyPr>
          <a:lstStyle>
            <a:lvl1pPr marL="0" indent="0">
              <a:buNone/>
              <a:defRPr sz="250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136" name="Text Placeholder 5"/>
          <p:cNvSpPr>
            <a:spLocks noGrp="1"/>
          </p:cNvSpPr>
          <p:nvPr>
            <p:ph type="body" sz="quarter" idx="155" hasCustomPrompt="1"/>
          </p:nvPr>
        </p:nvSpPr>
        <p:spPr>
          <a:xfrm>
            <a:off x="15616320" y="7269163"/>
            <a:ext cx="14049433"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
        <p:nvSpPr>
          <p:cNvPr id="137" name="Text Placeholder 3"/>
          <p:cNvSpPr>
            <a:spLocks noGrp="1"/>
          </p:cNvSpPr>
          <p:nvPr>
            <p:ph type="body" sz="quarter" idx="156"/>
          </p:nvPr>
        </p:nvSpPr>
        <p:spPr>
          <a:xfrm>
            <a:off x="15603738" y="20348430"/>
            <a:ext cx="14055724" cy="846363"/>
          </a:xfrm>
          <a:prstGeom prst="rect">
            <a:avLst/>
          </a:prstGeom>
        </p:spPr>
        <p:txBody>
          <a:bodyPr wrap="square" lIns="228589" tIns="228589" rIns="228589" bIns="228589">
            <a:spAutoFit/>
          </a:bodyPr>
          <a:lstStyle>
            <a:lvl1pPr marL="0" indent="0">
              <a:buNone/>
              <a:defRPr sz="250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138" name="Text Placeholder 5"/>
          <p:cNvSpPr>
            <a:spLocks noGrp="1"/>
          </p:cNvSpPr>
          <p:nvPr>
            <p:ph type="body" sz="quarter" idx="157" hasCustomPrompt="1"/>
          </p:nvPr>
        </p:nvSpPr>
        <p:spPr>
          <a:xfrm>
            <a:off x="15610029" y="19584654"/>
            <a:ext cx="14049433"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rait - 4 Box Poster">
    <p:bg>
      <p:bgPr>
        <a:solidFill>
          <a:srgbClr val="7A79A3">
            <a:alpha val="26000"/>
          </a:srgbClr>
        </a:solidFill>
        <a:effectLst/>
      </p:bgPr>
    </p:bg>
    <p:spTree>
      <p:nvGrpSpPr>
        <p:cNvPr id="1" name=""/>
        <p:cNvGrpSpPr/>
        <p:nvPr/>
      </p:nvGrpSpPr>
      <p:grpSpPr>
        <a:xfrm>
          <a:off x="0" y="0"/>
          <a:ext cx="0" cy="0"/>
          <a:chOff x="0" y="0"/>
          <a:chExt cx="0" cy="0"/>
        </a:xfrm>
      </p:grpSpPr>
      <p:sp>
        <p:nvSpPr>
          <p:cNvPr id="60" name="Title 1"/>
          <p:cNvSpPr>
            <a:spLocks noGrp="1"/>
          </p:cNvSpPr>
          <p:nvPr>
            <p:ph type="title" hasCustomPrompt="1"/>
          </p:nvPr>
        </p:nvSpPr>
        <p:spPr>
          <a:xfrm>
            <a:off x="6572249" y="646374"/>
            <a:ext cx="20261263" cy="2046837"/>
          </a:xfrm>
          <a:prstGeom prst="rect">
            <a:avLst/>
          </a:prstGeom>
        </p:spPr>
        <p:txBody>
          <a:bodyPr lIns="91436" tIns="45717" rIns="91436" bIns="45717" anchor="ctr" anchorCtr="0"/>
          <a:lstStyle>
            <a:lvl1pPr>
              <a:defRPr b="1" baseline="0">
                <a:latin typeface="Arial" pitchFamily="34" charset="0"/>
                <a:cs typeface="Arial" pitchFamily="34" charset="0"/>
              </a:defRPr>
            </a:lvl1pPr>
          </a:lstStyle>
          <a:p>
            <a:r>
              <a:rPr lang="en-US" dirty="0"/>
              <a:t>Click To Edit Main Poster Title</a:t>
            </a:r>
          </a:p>
        </p:txBody>
      </p:sp>
      <p:sp>
        <p:nvSpPr>
          <p:cNvPr id="61" name="Text Placeholder 76"/>
          <p:cNvSpPr>
            <a:spLocks noGrp="1"/>
          </p:cNvSpPr>
          <p:nvPr>
            <p:ph type="body" sz="quarter" idx="150" hasCustomPrompt="1"/>
          </p:nvPr>
        </p:nvSpPr>
        <p:spPr>
          <a:xfrm>
            <a:off x="6593305" y="4503045"/>
            <a:ext cx="20240208" cy="1809835"/>
          </a:xfrm>
          <a:prstGeom prst="rect">
            <a:avLst/>
          </a:prstGeom>
        </p:spPr>
        <p:txBody>
          <a:bodyPr/>
          <a:lstStyle>
            <a:lvl1pPr algn="ctr">
              <a:buFontTx/>
              <a:buNone/>
              <a:defRPr sz="5400" baseline="0">
                <a:solidFill>
                  <a:schemeClr val="bg1"/>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To Edit Author’s Institutions</a:t>
            </a:r>
          </a:p>
        </p:txBody>
      </p:sp>
      <p:sp>
        <p:nvSpPr>
          <p:cNvPr id="62" name="Text Placeholder 76"/>
          <p:cNvSpPr>
            <a:spLocks noGrp="1"/>
          </p:cNvSpPr>
          <p:nvPr>
            <p:ph type="body" sz="quarter" idx="151" hasCustomPrompt="1"/>
          </p:nvPr>
        </p:nvSpPr>
        <p:spPr>
          <a:xfrm>
            <a:off x="6593305" y="2693210"/>
            <a:ext cx="20240208" cy="1809835"/>
          </a:xfrm>
          <a:prstGeom prst="rect">
            <a:avLst/>
          </a:prstGeom>
        </p:spPr>
        <p:txBody>
          <a:bodyPr/>
          <a:lstStyle>
            <a:lvl1pPr algn="ctr">
              <a:buFontTx/>
              <a:buNone/>
              <a:defRPr sz="7200">
                <a:solidFill>
                  <a:schemeClr val="bg1"/>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To Edit Poster Authors</a:t>
            </a:r>
          </a:p>
        </p:txBody>
      </p:sp>
      <p:sp>
        <p:nvSpPr>
          <p:cNvPr id="71" name="Text Placeholder 3"/>
          <p:cNvSpPr>
            <a:spLocks noGrp="1"/>
          </p:cNvSpPr>
          <p:nvPr>
            <p:ph type="body" sz="quarter" idx="21"/>
          </p:nvPr>
        </p:nvSpPr>
        <p:spPr>
          <a:xfrm>
            <a:off x="652403" y="20028145"/>
            <a:ext cx="29007057" cy="846363"/>
          </a:xfrm>
          <a:prstGeom prst="rect">
            <a:avLst/>
          </a:prstGeom>
        </p:spPr>
        <p:txBody>
          <a:bodyPr wrap="square" lIns="228589" tIns="228589" rIns="228589" bIns="228589">
            <a:spAutoFit/>
          </a:bodyPr>
          <a:lstStyle>
            <a:lvl1pPr marL="342883" indent="-342883">
              <a:buNone/>
              <a:defRPr sz="250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2" name="Text Placeholder 5"/>
          <p:cNvSpPr>
            <a:spLocks noGrp="1"/>
          </p:cNvSpPr>
          <p:nvPr>
            <p:ph type="body" sz="quarter" idx="22" hasCustomPrompt="1"/>
          </p:nvPr>
        </p:nvSpPr>
        <p:spPr>
          <a:xfrm>
            <a:off x="646112" y="19274100"/>
            <a:ext cx="29013349"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
        <p:nvSpPr>
          <p:cNvPr id="73" name="Text Placeholder 3"/>
          <p:cNvSpPr>
            <a:spLocks noGrp="1"/>
          </p:cNvSpPr>
          <p:nvPr>
            <p:ph type="body" sz="quarter" idx="10"/>
          </p:nvPr>
        </p:nvSpPr>
        <p:spPr>
          <a:xfrm>
            <a:off x="646113" y="8039826"/>
            <a:ext cx="14055724" cy="846363"/>
          </a:xfrm>
          <a:prstGeom prst="rect">
            <a:avLst/>
          </a:prstGeom>
        </p:spPr>
        <p:txBody>
          <a:bodyPr wrap="square" lIns="228589" tIns="228589" rIns="228589" bIns="228589">
            <a:spAutoFit/>
          </a:bodyPr>
          <a:lstStyle>
            <a:lvl1pPr marL="0" indent="0">
              <a:buNone/>
              <a:defRPr sz="250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4" name="Text Placeholder 5"/>
          <p:cNvSpPr>
            <a:spLocks noGrp="1"/>
          </p:cNvSpPr>
          <p:nvPr>
            <p:ph type="body" sz="quarter" idx="11" hasCustomPrompt="1"/>
          </p:nvPr>
        </p:nvSpPr>
        <p:spPr>
          <a:xfrm>
            <a:off x="652404" y="7276050"/>
            <a:ext cx="14049433"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
        <p:nvSpPr>
          <p:cNvPr id="75" name="Text Placeholder 5"/>
          <p:cNvSpPr>
            <a:spLocks noGrp="1"/>
          </p:cNvSpPr>
          <p:nvPr>
            <p:ph type="body" sz="quarter" idx="95"/>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76" name="Text Placeholder 3"/>
          <p:cNvSpPr>
            <a:spLocks noGrp="1"/>
          </p:cNvSpPr>
          <p:nvPr>
            <p:ph type="body" sz="quarter" idx="107"/>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16"/>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17"/>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18"/>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19"/>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0"/>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21"/>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22"/>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3"/>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4"/>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5"/>
          </p:nvPr>
        </p:nvSpPr>
        <p:spPr>
          <a:xfrm>
            <a:off x="31278643" y="19115314"/>
            <a:ext cx="10533384" cy="846363"/>
          </a:xfrm>
          <a:prstGeom prst="rect">
            <a:avLst/>
          </a:prstGeom>
        </p:spPr>
        <p:txBody>
          <a:bodyPr wrap="square" lIns="228589" tIns="228589" rIns="228589" bIns="228589">
            <a:spAutoFit/>
          </a:bodyPr>
          <a:lstStyle>
            <a:lvl1pPr marL="0" indent="0">
              <a:buNone/>
              <a:defRPr sz="2500" baseline="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87" name="Picture Placeholder 13"/>
          <p:cNvSpPr>
            <a:spLocks noGrp="1"/>
          </p:cNvSpPr>
          <p:nvPr>
            <p:ph type="pic" sz="quarter" idx="115"/>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26"/>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27"/>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28"/>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29"/>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0"/>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3" name="Picture Placeholder 13"/>
          <p:cNvSpPr>
            <a:spLocks noGrp="1"/>
          </p:cNvSpPr>
          <p:nvPr>
            <p:ph type="pic" sz="quarter" idx="131"/>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4" name="Picture Placeholder 13"/>
          <p:cNvSpPr>
            <a:spLocks noGrp="1"/>
          </p:cNvSpPr>
          <p:nvPr>
            <p:ph type="pic" sz="quarter" idx="132"/>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5" name="Picture Placeholder 13"/>
          <p:cNvSpPr>
            <a:spLocks noGrp="1"/>
          </p:cNvSpPr>
          <p:nvPr>
            <p:ph type="pic" sz="quarter" idx="133"/>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6" name="Picture Placeholder 13"/>
          <p:cNvSpPr>
            <a:spLocks noGrp="1"/>
          </p:cNvSpPr>
          <p:nvPr>
            <p:ph type="pic" sz="quarter" idx="134"/>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7" name="Picture Placeholder 13"/>
          <p:cNvSpPr>
            <a:spLocks noGrp="1"/>
          </p:cNvSpPr>
          <p:nvPr>
            <p:ph type="pic" sz="quarter" idx="135"/>
          </p:nvPr>
        </p:nvSpPr>
        <p:spPr>
          <a:xfrm>
            <a:off x="31394839" y="22240088"/>
            <a:ext cx="10533384" cy="5598312"/>
          </a:xfrm>
          <a:prstGeom prst="rect">
            <a:avLst/>
          </a:prstGeom>
          <a:solidFill>
            <a:schemeClr val="bg2"/>
          </a:solidFill>
          <a:ln>
            <a:solidFill>
              <a:schemeClr val="tx2"/>
            </a:solidFill>
          </a:ln>
          <a:effectLst/>
        </p:spPr>
        <p:txBody>
          <a:bodyPr lIns="91436" tIns="45717" rIns="91436" bIns="45717" anchor="ctr"/>
          <a:lstStyle>
            <a:lvl1pPr marL="0" indent="0" algn="ctr">
              <a:buNone/>
              <a:defRPr sz="4000" b="0" baseline="0">
                <a:solidFill>
                  <a:schemeClr val="tx2"/>
                </a:solidFill>
              </a:defRPr>
            </a:lvl1pPr>
          </a:lstStyle>
          <a:p>
            <a:pPr lvl="0"/>
            <a:r>
              <a:rPr lang="en-US" noProof="0" dirty="0"/>
              <a:t>Click icon to add picture</a:t>
            </a:r>
          </a:p>
        </p:txBody>
      </p:sp>
      <p:sp>
        <p:nvSpPr>
          <p:cNvPr id="98" name="Text Placeholder 5"/>
          <p:cNvSpPr>
            <a:spLocks noGrp="1"/>
          </p:cNvSpPr>
          <p:nvPr>
            <p:ph type="body" sz="quarter" idx="136"/>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99" name="Text Placeholder 5"/>
          <p:cNvSpPr>
            <a:spLocks noGrp="1"/>
          </p:cNvSpPr>
          <p:nvPr>
            <p:ph type="body" sz="quarter" idx="137"/>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0" name="Text Placeholder 5"/>
          <p:cNvSpPr>
            <a:spLocks noGrp="1"/>
          </p:cNvSpPr>
          <p:nvPr>
            <p:ph type="body" sz="quarter" idx="138"/>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1" name="Text Placeholder 5"/>
          <p:cNvSpPr>
            <a:spLocks noGrp="1"/>
          </p:cNvSpPr>
          <p:nvPr>
            <p:ph type="body" sz="quarter" idx="139"/>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2" name="Text Placeholder 5"/>
          <p:cNvSpPr>
            <a:spLocks noGrp="1"/>
          </p:cNvSpPr>
          <p:nvPr>
            <p:ph type="body" sz="quarter" idx="140"/>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3" name="Text Placeholder 5"/>
          <p:cNvSpPr>
            <a:spLocks noGrp="1"/>
          </p:cNvSpPr>
          <p:nvPr>
            <p:ph type="body" sz="quarter" idx="141"/>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4" name="Text Placeholder 5"/>
          <p:cNvSpPr>
            <a:spLocks noGrp="1"/>
          </p:cNvSpPr>
          <p:nvPr>
            <p:ph type="body" sz="quarter" idx="142"/>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5" name="Text Placeholder 5"/>
          <p:cNvSpPr>
            <a:spLocks noGrp="1"/>
          </p:cNvSpPr>
          <p:nvPr>
            <p:ph type="body" sz="quarter" idx="143"/>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6" name="Text Placeholder 5"/>
          <p:cNvSpPr>
            <a:spLocks noGrp="1"/>
          </p:cNvSpPr>
          <p:nvPr>
            <p:ph type="body" sz="quarter" idx="144"/>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07" name="Text Placeholder 5"/>
          <p:cNvSpPr>
            <a:spLocks noGrp="1"/>
          </p:cNvSpPr>
          <p:nvPr>
            <p:ph type="body" sz="quarter" idx="145"/>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33" name="Text Placeholder 5"/>
          <p:cNvSpPr>
            <a:spLocks noGrp="1"/>
          </p:cNvSpPr>
          <p:nvPr>
            <p:ph type="body" sz="quarter" idx="146"/>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34" name="Text Placeholder 5"/>
          <p:cNvSpPr>
            <a:spLocks noGrp="1"/>
          </p:cNvSpPr>
          <p:nvPr>
            <p:ph type="body" sz="quarter" idx="147"/>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35" name="Text Placeholder 5"/>
          <p:cNvSpPr>
            <a:spLocks noGrp="1"/>
          </p:cNvSpPr>
          <p:nvPr>
            <p:ph type="body" sz="quarter" idx="148"/>
          </p:nvPr>
        </p:nvSpPr>
        <p:spPr>
          <a:xfrm>
            <a:off x="31240543" y="16241486"/>
            <a:ext cx="10533384" cy="754045"/>
          </a:xfrm>
          <a:prstGeom prst="rect">
            <a:avLst/>
          </a:prstGeom>
          <a:solidFill>
            <a:srgbClr val="6D009D"/>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Master text styles</a:t>
            </a:r>
          </a:p>
        </p:txBody>
      </p:sp>
      <p:sp>
        <p:nvSpPr>
          <p:cNvPr id="136" name="Text Placeholder 5"/>
          <p:cNvSpPr>
            <a:spLocks noGrp="1"/>
          </p:cNvSpPr>
          <p:nvPr>
            <p:ph type="body" sz="quarter" idx="149" hasCustomPrompt="1"/>
          </p:nvPr>
        </p:nvSpPr>
        <p:spPr>
          <a:xfrm>
            <a:off x="31240543" y="16241486"/>
            <a:ext cx="10533384"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
        <p:nvSpPr>
          <p:cNvPr id="137" name="Text Placeholder 3"/>
          <p:cNvSpPr>
            <a:spLocks noGrp="1"/>
          </p:cNvSpPr>
          <p:nvPr>
            <p:ph type="body" sz="quarter" idx="154"/>
          </p:nvPr>
        </p:nvSpPr>
        <p:spPr>
          <a:xfrm>
            <a:off x="15638463" y="8032939"/>
            <a:ext cx="14027290" cy="846363"/>
          </a:xfrm>
          <a:prstGeom prst="rect">
            <a:avLst/>
          </a:prstGeom>
        </p:spPr>
        <p:txBody>
          <a:bodyPr wrap="square" lIns="228589" tIns="228589" rIns="228589" bIns="228589">
            <a:spAutoFit/>
          </a:bodyPr>
          <a:lstStyle>
            <a:lvl1pPr marL="0" indent="0">
              <a:buNone/>
              <a:defRPr sz="250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138" name="Text Placeholder 5"/>
          <p:cNvSpPr>
            <a:spLocks noGrp="1"/>
          </p:cNvSpPr>
          <p:nvPr>
            <p:ph type="body" sz="quarter" idx="155" hasCustomPrompt="1"/>
          </p:nvPr>
        </p:nvSpPr>
        <p:spPr>
          <a:xfrm>
            <a:off x="15638463" y="7269163"/>
            <a:ext cx="14027290"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
        <p:nvSpPr>
          <p:cNvPr id="139" name="Text Placeholder 3"/>
          <p:cNvSpPr>
            <a:spLocks noGrp="1"/>
          </p:cNvSpPr>
          <p:nvPr>
            <p:ph type="body" sz="quarter" idx="156"/>
          </p:nvPr>
        </p:nvSpPr>
        <p:spPr>
          <a:xfrm>
            <a:off x="658696" y="35486958"/>
            <a:ext cx="29007057" cy="846363"/>
          </a:xfrm>
          <a:prstGeom prst="rect">
            <a:avLst/>
          </a:prstGeom>
        </p:spPr>
        <p:txBody>
          <a:bodyPr wrap="square" lIns="228589" tIns="228589" rIns="228589" bIns="228589">
            <a:spAutoFit/>
          </a:bodyPr>
          <a:lstStyle>
            <a:lvl1pPr marL="342883" indent="-342883">
              <a:buNone/>
              <a:defRPr sz="2500">
                <a:latin typeface="Arial" pitchFamily="34" charset="0"/>
                <a:cs typeface="Arial"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Click to edit Master text styles</a:t>
            </a:r>
          </a:p>
        </p:txBody>
      </p:sp>
      <p:sp>
        <p:nvSpPr>
          <p:cNvPr id="140" name="Text Placeholder 5"/>
          <p:cNvSpPr>
            <a:spLocks noGrp="1"/>
          </p:cNvSpPr>
          <p:nvPr>
            <p:ph type="body" sz="quarter" idx="157" hasCustomPrompt="1"/>
          </p:nvPr>
        </p:nvSpPr>
        <p:spPr>
          <a:xfrm>
            <a:off x="652404" y="34732913"/>
            <a:ext cx="29013349" cy="754045"/>
          </a:xfrm>
          <a:prstGeom prst="rect">
            <a:avLst/>
          </a:prstGeom>
          <a:solidFill>
            <a:srgbClr val="0C9AD8"/>
          </a:solidFill>
        </p:spPr>
        <p:txBody>
          <a:bodyPr wrap="square" lIns="91436" tIns="91436" rIns="91436" bIns="91436" anchor="ctr" anchorCtr="0">
            <a:spAutoFit/>
          </a:bodyPr>
          <a:lstStyle>
            <a:lvl1pPr algn="ctr">
              <a:buNone/>
              <a:defRPr sz="3700" b="1" baseline="0">
                <a:solidFill>
                  <a:schemeClr val="bg1"/>
                </a:solidFill>
                <a:latin typeface="Arial" pitchFamily="34" charset="0"/>
                <a:cs typeface="Arial" pitchFamily="34" charset="0"/>
              </a:defRPr>
            </a:lvl1pPr>
          </a:lstStyle>
          <a:p>
            <a:pPr lvl="0"/>
            <a:r>
              <a:rPr lang="en-US" dirty="0"/>
              <a:t>Click to edit Sub-Title</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A79A3">
            <a:alpha val="26000"/>
          </a:srgbClr>
        </a:solidFill>
        <a:effectLst/>
      </p:bgPr>
    </p:bg>
    <p:spTree>
      <p:nvGrpSpPr>
        <p:cNvPr id="1" name=""/>
        <p:cNvGrpSpPr/>
        <p:nvPr/>
      </p:nvGrpSpPr>
      <p:grpSpPr>
        <a:xfrm>
          <a:off x="0" y="0"/>
          <a:ext cx="0" cy="0"/>
          <a:chOff x="0" y="0"/>
          <a:chExt cx="0" cy="0"/>
        </a:xfrm>
      </p:grpSpPr>
      <p:sp>
        <p:nvSpPr>
          <p:cNvPr id="29" name="Rectangle 28"/>
          <p:cNvSpPr>
            <a:spLocks noChangeArrowheads="1"/>
          </p:cNvSpPr>
          <p:nvPr/>
        </p:nvSpPr>
        <p:spPr bwMode="auto">
          <a:xfrm>
            <a:off x="-12420599" y="-24688"/>
            <a:ext cx="11880000" cy="30600000"/>
          </a:xfrm>
          <a:prstGeom prst="rect">
            <a:avLst/>
          </a:prstGeom>
          <a:solidFill>
            <a:srgbClr val="0C9AD8"/>
          </a:solidFill>
          <a:ln w="25400" algn="ctr">
            <a:noFill/>
            <a:miter lim="800000"/>
            <a:headEnd/>
            <a:tailEnd/>
          </a:ln>
        </p:spPr>
        <p:txBody>
          <a:bodyPr lIns="173991" tIns="347979" rIns="173991" bIns="173991"/>
          <a:lstStyle/>
          <a:p>
            <a:pPr algn="ctr" defTabSz="4175125"/>
            <a:r>
              <a:rPr lang="en-US" sz="3200" b="1" dirty="0">
                <a:solidFill>
                  <a:schemeClr val="tx1"/>
                </a:solidFill>
                <a:latin typeface="Arial" pitchFamily="34" charset="0"/>
                <a:cs typeface="Arial" pitchFamily="34" charset="0"/>
              </a:rPr>
              <a:t>The blue instruction columns are for your help designing and will not print out on your poster </a:t>
            </a:r>
          </a:p>
          <a:p>
            <a:pPr algn="ctr" defTabSz="4175125"/>
            <a:endParaRPr lang="en-US" sz="3200" b="1" dirty="0">
              <a:solidFill>
                <a:schemeClr val="tx1"/>
              </a:solidFill>
              <a:latin typeface="Arial" pitchFamily="34" charset="0"/>
              <a:cs typeface="Arial" pitchFamily="34" charset="0"/>
            </a:endParaRPr>
          </a:p>
          <a:p>
            <a:pPr defTabSz="4175125"/>
            <a:r>
              <a:rPr lang="en-US" sz="3200" dirty="0">
                <a:solidFill>
                  <a:schemeClr val="tx1"/>
                </a:solidFill>
                <a:latin typeface="Arial" pitchFamily="34" charset="0"/>
                <a:cs typeface="Arial" pitchFamily="34" charset="0"/>
              </a:rPr>
              <a:t>This PowerPoint Poster template has been designed to produce an ‘A’ size poster (Even though</a:t>
            </a:r>
            <a:r>
              <a:rPr lang="en-US" sz="3200" baseline="0" dirty="0">
                <a:solidFill>
                  <a:schemeClr val="tx1"/>
                </a:solidFill>
                <a:latin typeface="Arial" pitchFamily="34" charset="0"/>
                <a:cs typeface="Arial" pitchFamily="34" charset="0"/>
              </a:rPr>
              <a:t> it is currently setup for A0, w</a:t>
            </a:r>
            <a:r>
              <a:rPr lang="en-US" sz="3200" dirty="0">
                <a:solidFill>
                  <a:schemeClr val="tx1"/>
                </a:solidFill>
                <a:latin typeface="Arial" pitchFamily="34" charset="0"/>
                <a:cs typeface="Arial" pitchFamily="34" charset="0"/>
              </a:rPr>
              <a:t>e</a:t>
            </a:r>
            <a:r>
              <a:rPr lang="en-US" sz="3200" baseline="0" dirty="0">
                <a:solidFill>
                  <a:schemeClr val="tx1"/>
                </a:solidFill>
                <a:latin typeface="Arial" pitchFamily="34" charset="0"/>
                <a:cs typeface="Arial" pitchFamily="34" charset="0"/>
              </a:rPr>
              <a:t> are able to scale this to fit any ‘A’ size A0,A1,A2 etc.).</a:t>
            </a:r>
            <a:r>
              <a:rPr lang="en-US" sz="3200" dirty="0">
                <a:solidFill>
                  <a:schemeClr val="tx1"/>
                </a:solidFill>
                <a:latin typeface="Arial" pitchFamily="34" charset="0"/>
                <a:cs typeface="Arial" pitchFamily="34" charset="0"/>
              </a:rPr>
              <a:t> </a:t>
            </a:r>
          </a:p>
          <a:p>
            <a:pPr defTabSz="4175125"/>
            <a:r>
              <a:rPr lang="en-US" sz="3200" dirty="0">
                <a:solidFill>
                  <a:schemeClr val="tx1"/>
                </a:solidFill>
                <a:latin typeface="Arial" pitchFamily="34" charset="0"/>
                <a:cs typeface="Arial" pitchFamily="34" charset="0"/>
              </a:rPr>
              <a:t>It is initially designed as a four column poster (although this can be altered – see Modifying instructions below) and includes the University Logo, Faculty Name and Faculty web address.</a:t>
            </a:r>
          </a:p>
          <a:p>
            <a:pPr defTabSz="4175125"/>
            <a:r>
              <a:rPr lang="en-US" sz="3200" dirty="0">
                <a:solidFill>
                  <a:schemeClr val="tx1"/>
                </a:solidFill>
                <a:latin typeface="Arial" pitchFamily="34" charset="0"/>
                <a:cs typeface="Arial" pitchFamily="34" charset="0"/>
              </a:rPr>
              <a:t> </a:t>
            </a:r>
          </a:p>
          <a:p>
            <a:pPr marL="0" marR="0" lvl="0" indent="0" algn="l" defTabSz="4175125" rtl="0" eaLnBrk="1" fontAlgn="base" latinLnBrk="0" hangingPunct="1">
              <a:lnSpc>
                <a:spcPct val="100000"/>
              </a:lnSpc>
              <a:spcBef>
                <a:spcPct val="0"/>
              </a:spcBef>
              <a:spcAft>
                <a:spcPct val="0"/>
              </a:spcAft>
              <a:buClrTx/>
              <a:buSzTx/>
              <a:buFontTx/>
              <a:buNone/>
              <a:tabLst/>
              <a:defRPr/>
            </a:pPr>
            <a:endParaRPr lang="en-US" sz="4200" b="1" kern="1200" dirty="0">
              <a:solidFill>
                <a:schemeClr val="tx1"/>
              </a:solidFill>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lang="en-US" sz="4200" b="1" kern="1200" dirty="0">
                <a:solidFill>
                  <a:schemeClr val="tx1"/>
                </a:solidFill>
                <a:latin typeface="Arial" pitchFamily="34" charset="0"/>
                <a:ea typeface="+mn-ea"/>
                <a:cs typeface="Arial" pitchFamily="34" charset="0"/>
              </a:rPr>
              <a:t>Modifying the Poster Layout</a:t>
            </a:r>
          </a:p>
          <a:p>
            <a:pPr marL="0" marR="0" indent="0" algn="l" defTabSz="4175125" rtl="0" eaLnBrk="1" fontAlgn="base" latinLnBrk="0" hangingPunct="1">
              <a:lnSpc>
                <a:spcPct val="100000"/>
              </a:lnSpc>
              <a:spcBef>
                <a:spcPct val="0"/>
              </a:spcBef>
              <a:spcAft>
                <a:spcPct val="0"/>
              </a:spcAft>
              <a:buClrTx/>
              <a:buSzTx/>
              <a:buFontTx/>
              <a:buNone/>
              <a:tabLst/>
              <a:defRPr/>
            </a:pPr>
            <a:endParaRPr lang="en-GB" sz="3200" dirty="0">
              <a:solidFill>
                <a:schemeClr val="tx1"/>
              </a:solidFill>
              <a:latin typeface="Arial" pitchFamily="34" charset="0"/>
              <a:cs typeface="Arial" pitchFamily="34" charset="0"/>
            </a:endParaRPr>
          </a:p>
          <a:p>
            <a:pPr marL="0" marR="0" indent="0" algn="l" defTabSz="4175125" rtl="0" eaLnBrk="1" fontAlgn="base" latinLnBrk="0" hangingPunct="1">
              <a:lnSpc>
                <a:spcPct val="100000"/>
              </a:lnSpc>
              <a:spcBef>
                <a:spcPct val="0"/>
              </a:spcBef>
              <a:spcAft>
                <a:spcPct val="0"/>
              </a:spcAft>
              <a:buClrTx/>
              <a:buSzTx/>
              <a:buFontTx/>
              <a:buNone/>
              <a:tabLst/>
              <a:defRPr/>
            </a:pPr>
            <a:r>
              <a:rPr lang="en-GB" sz="3200" dirty="0">
                <a:solidFill>
                  <a:schemeClr val="tx1"/>
                </a:solidFill>
                <a:latin typeface="Arial" pitchFamily="34" charset="0"/>
                <a:cs typeface="Arial" pitchFamily="34" charset="0"/>
              </a:rPr>
              <a:t>This PowerPoint</a:t>
            </a:r>
            <a:r>
              <a:rPr lang="en-GB" sz="3200" baseline="0" dirty="0">
                <a:solidFill>
                  <a:schemeClr val="tx1"/>
                </a:solidFill>
                <a:latin typeface="Arial" pitchFamily="34" charset="0"/>
                <a:cs typeface="Arial" pitchFamily="34" charset="0"/>
              </a:rPr>
              <a:t> </a:t>
            </a:r>
            <a:r>
              <a:rPr lang="en-GB" sz="3200" dirty="0">
                <a:solidFill>
                  <a:schemeClr val="tx1"/>
                </a:solidFill>
                <a:latin typeface="Arial" pitchFamily="34" charset="0"/>
                <a:cs typeface="Arial" pitchFamily="34" charset="0"/>
              </a:rPr>
              <a:t>template has three different column layouts. To change to one of</a:t>
            </a:r>
            <a:r>
              <a:rPr lang="en-GB" sz="3200" baseline="0" dirty="0">
                <a:solidFill>
                  <a:schemeClr val="tx1"/>
                </a:solidFill>
                <a:latin typeface="Arial" pitchFamily="34" charset="0"/>
                <a:cs typeface="Arial" pitchFamily="34" charset="0"/>
              </a:rPr>
              <a:t> the different layouts, </a:t>
            </a:r>
            <a:r>
              <a:rPr lang="en-GB" sz="3200" dirty="0">
                <a:solidFill>
                  <a:schemeClr val="tx1"/>
                </a:solidFill>
                <a:latin typeface="Arial" pitchFamily="34" charset="0"/>
                <a:cs typeface="Arial" pitchFamily="34" charset="0"/>
              </a:rPr>
              <a:t>Right-click your mouse on the background (not on the columns or Title Bar) and click on “Layout” to see the different layout options. </a:t>
            </a:r>
          </a:p>
          <a:p>
            <a:pPr marL="0" marR="0" indent="0" algn="l" defTabSz="4175125" rtl="0" eaLnBrk="1" fontAlgn="base" latinLnBrk="0" hangingPunct="1">
              <a:lnSpc>
                <a:spcPct val="100000"/>
              </a:lnSpc>
              <a:spcBef>
                <a:spcPct val="0"/>
              </a:spcBef>
              <a:spcAft>
                <a:spcPct val="0"/>
              </a:spcAft>
              <a:buClrTx/>
              <a:buSzTx/>
              <a:buFontTx/>
              <a:buNone/>
              <a:tabLst/>
              <a:defRPr/>
            </a:pPr>
            <a:endParaRPr lang="en-GB" sz="3200" dirty="0">
              <a:solidFill>
                <a:schemeClr val="tx1"/>
              </a:solidFill>
              <a:latin typeface="Arial" pitchFamily="34" charset="0"/>
              <a:cs typeface="Arial" pitchFamily="34" charset="0"/>
            </a:endParaRPr>
          </a:p>
          <a:p>
            <a:pPr defTabSz="4175125"/>
            <a:r>
              <a:rPr lang="en-GB" sz="3200" i="1" dirty="0">
                <a:solidFill>
                  <a:schemeClr val="tx1"/>
                </a:solidFill>
                <a:latin typeface="Arial" pitchFamily="34" charset="0"/>
                <a:cs typeface="Arial" pitchFamily="34" charset="0"/>
              </a:rPr>
              <a:t>The columns in the provided layouts are fixed and cannot be moved but advanced users can modify any layout by going to VIEW and then SLIDE MASTER.</a:t>
            </a:r>
          </a:p>
          <a:p>
            <a:pPr defTabSz="4175125"/>
            <a:endParaRPr lang="en-GB" sz="3200" i="1" dirty="0">
              <a:solidFill>
                <a:schemeClr val="tx1"/>
              </a:solidFill>
              <a:latin typeface="Arial" pitchFamily="34" charset="0"/>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lang="en-GB" sz="4200" b="1" kern="1200" noProof="0" dirty="0">
                <a:solidFill>
                  <a:schemeClr val="tx1"/>
                </a:solidFill>
                <a:latin typeface="Arial" pitchFamily="34" charset="0"/>
                <a:ea typeface="+mn-ea"/>
                <a:cs typeface="Arial" pitchFamily="34" charset="0"/>
              </a:rPr>
              <a:t>Using the placeholders</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To add text to this template click inside a placeholder and type in or paste your text. To move a placeholder, click on it once (to select it), place your cursor on its frame and your cursor will change to the symbol of your ‘mouse pointer on a cross’. </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You can then, click once and drag it to its new location where you can resize it as needed. </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Additional placeholders for Titles, Text and Images can be found on the right hand instruction column of this template.</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lang="en-GB" sz="4200" b="1" kern="1200" noProof="0" dirty="0">
                <a:solidFill>
                  <a:schemeClr val="tx1"/>
                </a:solidFill>
                <a:latin typeface="Arial" pitchFamily="34" charset="0"/>
                <a:ea typeface="+mn-ea"/>
                <a:cs typeface="Arial" pitchFamily="34" charset="0"/>
              </a:rPr>
              <a:t>Viewing your poster</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This Template has been designed at A0 size. If you view the template at 100% (to zoom in and out go to the VIEW menu and click on ZOOM to set your preferred magnification), it will give you an idea as to how the text and graphics will look when printed at A0 size. </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lang="en-GB" sz="4200" b="1" kern="1200" noProof="0" dirty="0">
                <a:solidFill>
                  <a:schemeClr val="tx1"/>
                </a:solidFill>
                <a:latin typeface="Arial" pitchFamily="34" charset="0"/>
                <a:ea typeface="+mn-ea"/>
                <a:cs typeface="Arial" pitchFamily="34" charset="0"/>
              </a:rPr>
              <a:t>Removing Template Elements</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To remove any of the Sub-Title Bars and  text boxes that are already on the template and that you don’t need, just select them with the mouse and press the delete key.</a:t>
            </a:r>
            <a:endParaRPr lang="en-US" sz="3200" b="1" dirty="0">
              <a:solidFill>
                <a:schemeClr val="tx1"/>
              </a:solidFill>
              <a:latin typeface="Arial" pitchFamily="34" charset="0"/>
              <a:cs typeface="Arial" pitchFamily="34" charset="0"/>
            </a:endParaRPr>
          </a:p>
        </p:txBody>
      </p:sp>
      <p:sp>
        <p:nvSpPr>
          <p:cNvPr id="18" name="Rectangle 17"/>
          <p:cNvSpPr>
            <a:spLocks noChangeArrowheads="1"/>
          </p:cNvSpPr>
          <p:nvPr userDrawn="1"/>
        </p:nvSpPr>
        <p:spPr bwMode="auto">
          <a:xfrm>
            <a:off x="30736523" y="0"/>
            <a:ext cx="11880000" cy="30600000"/>
          </a:xfrm>
          <a:prstGeom prst="rect">
            <a:avLst/>
          </a:prstGeom>
          <a:solidFill>
            <a:srgbClr val="0C9AD8"/>
          </a:solidFill>
          <a:ln w="25400" algn="ctr">
            <a:noFill/>
            <a:miter lim="800000"/>
            <a:headEnd/>
            <a:tailEnd/>
          </a:ln>
        </p:spPr>
        <p:txBody>
          <a:bodyPr lIns="173991" tIns="347979" rIns="173991" bIns="173991"/>
          <a:lstStyle/>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4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Importing Text and Graphics from External Sources</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algn="l" defTabSz="4175125"/>
            <a:r>
              <a:rPr lang="en-GB" sz="3000" b="1" dirty="0">
                <a:solidFill>
                  <a:schemeClr val="tx1"/>
                </a:solidFill>
                <a:latin typeface="Arial" pitchFamily="34" charset="0"/>
                <a:cs typeface="Arial" pitchFamily="34" charset="0"/>
              </a:rPr>
              <a:t>Text: </a:t>
            </a:r>
            <a:r>
              <a:rPr lang="en-GB" sz="3000" b="0" dirty="0">
                <a:solidFill>
                  <a:schemeClr val="tx1"/>
                </a:solidFill>
                <a:latin typeface="Arial" pitchFamily="34" charset="0"/>
                <a:cs typeface="Arial" pitchFamily="34" charset="0"/>
              </a:rPr>
              <a:t>Paste or type your text into a pre-existing placeholder or drag in a new placeholder from the left side of the template. Move it anywhere as needed.</a:t>
            </a:r>
          </a:p>
          <a:p>
            <a:pPr algn="l" defTabSz="4175125"/>
            <a:endParaRPr lang="en-GB" sz="3000" b="0" dirty="0">
              <a:solidFill>
                <a:schemeClr val="tx1"/>
              </a:solidFill>
              <a:latin typeface="Arial" pitchFamily="34" charset="0"/>
              <a:cs typeface="Arial" pitchFamily="34" charset="0"/>
            </a:endParaRPr>
          </a:p>
          <a:p>
            <a:pPr algn="l" defTabSz="4175125"/>
            <a:r>
              <a:rPr lang="en-GB" sz="3000" b="1" dirty="0">
                <a:solidFill>
                  <a:schemeClr val="tx1"/>
                </a:solidFill>
                <a:latin typeface="Arial" pitchFamily="34" charset="0"/>
                <a:cs typeface="Arial" pitchFamily="34" charset="0"/>
              </a:rPr>
              <a:t>Photos/Images: </a:t>
            </a:r>
            <a:r>
              <a:rPr lang="en-GB" sz="3000" b="0" dirty="0">
                <a:solidFill>
                  <a:schemeClr val="tx1"/>
                </a:solidFill>
                <a:latin typeface="Arial" pitchFamily="34" charset="0"/>
                <a:cs typeface="Arial" pitchFamily="34" charset="0"/>
              </a:rPr>
              <a:t>Drag in a picture placeholder, size it first, click in it and insert a photo from the menu.</a:t>
            </a:r>
          </a:p>
          <a:p>
            <a:pPr algn="l" defTabSz="4175125"/>
            <a:endParaRPr lang="en-GB" sz="3000" b="0" dirty="0">
              <a:solidFill>
                <a:schemeClr val="tx1"/>
              </a:solidFill>
              <a:latin typeface="Arial" pitchFamily="34" charset="0"/>
              <a:cs typeface="Arial" pitchFamily="34" charset="0"/>
            </a:endParaRPr>
          </a:p>
          <a:p>
            <a:pPr algn="l" defTabSz="4175125"/>
            <a:r>
              <a:rPr lang="en-GB" sz="3000" b="1" dirty="0">
                <a:solidFill>
                  <a:schemeClr val="tx1"/>
                </a:solidFill>
                <a:latin typeface="Arial" pitchFamily="34" charset="0"/>
                <a:cs typeface="Arial" pitchFamily="34" charset="0"/>
              </a:rPr>
              <a:t>Tables: </a:t>
            </a:r>
            <a:r>
              <a:rPr lang="en-GB" sz="3000" b="0" dirty="0">
                <a:solidFill>
                  <a:schemeClr val="tx1"/>
                </a:solidFill>
                <a:latin typeface="Arial" pitchFamily="34" charset="0"/>
                <a:cs typeface="Arial" pitchFamily="34" charset="0"/>
              </a:rPr>
              <a:t>You can copy and paste a table from an external document onto this poster template. To adjust  the way the text fits within the cells of a table that has been pasted, right-click on the table, click FORMAT SHAPE  then click on TEXT BOX and change the INTERNAL MARGIN values to 0.25</a:t>
            </a:r>
          </a:p>
          <a:p>
            <a:pPr algn="l" defTabSz="4175125"/>
            <a:endParaRPr lang="en-GB" sz="3000" b="0" dirty="0">
              <a:solidFill>
                <a:schemeClr val="tx1"/>
              </a:solidFill>
              <a:latin typeface="Arial" pitchFamily="34" charset="0"/>
              <a:cs typeface="Arial" pitchFamily="34" charset="0"/>
            </a:endParaRPr>
          </a:p>
          <a:p>
            <a:pPr algn="l" defTabSz="4175125"/>
            <a:r>
              <a:rPr lang="en-GB" sz="3000" b="1" dirty="0">
                <a:solidFill>
                  <a:schemeClr val="tx1"/>
                </a:solidFill>
                <a:latin typeface="Arial" pitchFamily="34" charset="0"/>
                <a:cs typeface="Arial" pitchFamily="34" charset="0"/>
              </a:rPr>
              <a:t>Graphs: </a:t>
            </a:r>
            <a:r>
              <a:rPr lang="en-GB" sz="3000" b="0" dirty="0">
                <a:solidFill>
                  <a:schemeClr val="tx1"/>
                </a:solidFill>
                <a:latin typeface="Arial" pitchFamily="34" charset="0"/>
                <a:cs typeface="Arial" pitchFamily="34" charset="0"/>
              </a:rPr>
              <a:t>You</a:t>
            </a:r>
            <a:r>
              <a:rPr lang="en-GB" sz="3000" b="0" baseline="0" dirty="0">
                <a:solidFill>
                  <a:schemeClr val="tx1"/>
                </a:solidFill>
                <a:latin typeface="Arial" pitchFamily="34" charset="0"/>
                <a:cs typeface="Arial" pitchFamily="34" charset="0"/>
              </a:rPr>
              <a:t> should save graphs as image files such as jpeg, in the programme that you created them in e.g. excel, and then insert them into the poster using the Photo/Images instruction above. </a:t>
            </a:r>
          </a:p>
          <a:p>
            <a:pPr algn="l" defTabSz="4175125"/>
            <a:r>
              <a:rPr lang="en-GB" sz="2800" b="0" i="1" baseline="0" dirty="0">
                <a:solidFill>
                  <a:schemeClr val="tx1"/>
                </a:solidFill>
                <a:latin typeface="Arial" pitchFamily="34" charset="0"/>
                <a:cs typeface="Arial" pitchFamily="34" charset="0"/>
              </a:rPr>
              <a:t>(Don’t copy and paste you graph from the programme e.g. Excel directly into the template as the graph may not print properly)</a:t>
            </a:r>
            <a:endParaRPr lang="en-GB" sz="2800" b="0" i="1" dirty="0">
              <a:solidFill>
                <a:schemeClr val="tx1"/>
              </a:solidFill>
              <a:latin typeface="Arial" pitchFamily="34" charset="0"/>
              <a:cs typeface="Arial" pitchFamily="34" charset="0"/>
            </a:endParaRPr>
          </a:p>
          <a:p>
            <a:pPr defTabSz="4175125"/>
            <a:endParaRPr lang="en-US" sz="24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r>
              <a:rPr lang="en-US" sz="4200" b="1" dirty="0">
                <a:solidFill>
                  <a:schemeClr val="tx1"/>
                </a:solidFill>
                <a:latin typeface="Arial" pitchFamily="34" charset="0"/>
                <a:cs typeface="Arial" pitchFamily="34" charset="0"/>
              </a:rPr>
              <a:t>Poster Elements</a:t>
            </a:r>
          </a:p>
          <a:p>
            <a:pPr algn="ctr" defTabSz="4175125"/>
            <a:endParaRPr lang="en-US" sz="4200" b="1" dirty="0">
              <a:solidFill>
                <a:schemeClr val="tx1"/>
              </a:solidFill>
              <a:latin typeface="Arial" pitchFamily="34" charset="0"/>
              <a:cs typeface="Arial" pitchFamily="34" charset="0"/>
            </a:endParaRPr>
          </a:p>
          <a:p>
            <a:pPr defTabSz="4175125"/>
            <a:r>
              <a:rPr lang="en-US" sz="3000" dirty="0">
                <a:solidFill>
                  <a:schemeClr val="tx1"/>
                </a:solidFill>
                <a:latin typeface="Arial" pitchFamily="34" charset="0"/>
                <a:cs typeface="Arial" pitchFamily="34" charset="0"/>
              </a:rPr>
              <a:t>Use the sections provided below to add new elements to your poster: Drag a placeholder onto the poster area, size it, and click in it to edit.</a:t>
            </a:r>
          </a:p>
          <a:p>
            <a:pPr defTabSz="4175125"/>
            <a:endParaRPr lang="en-US" sz="3000" dirty="0">
              <a:solidFill>
                <a:schemeClr val="tx1"/>
              </a:solidFill>
              <a:latin typeface="Arial" pitchFamily="34" charset="0"/>
              <a:cs typeface="Arial" pitchFamily="34" charset="0"/>
            </a:endParaRPr>
          </a:p>
          <a:p>
            <a:pPr defTabSz="4175125"/>
            <a:r>
              <a:rPr lang="en-US" sz="3000" b="1" dirty="0">
                <a:solidFill>
                  <a:schemeClr val="tx1"/>
                </a:solidFill>
                <a:latin typeface="Arial" pitchFamily="34" charset="0"/>
                <a:cs typeface="Arial" pitchFamily="34" charset="0"/>
              </a:rPr>
              <a:t>Sub-Heading placeholder</a:t>
            </a:r>
          </a:p>
          <a:p>
            <a:pPr defTabSz="4175125"/>
            <a:r>
              <a:rPr lang="en-US" sz="3000" dirty="0">
                <a:solidFill>
                  <a:schemeClr val="tx1"/>
                </a:solidFill>
                <a:latin typeface="Arial" pitchFamily="34" charset="0"/>
                <a:cs typeface="Arial" pitchFamily="34" charset="0"/>
              </a:rPr>
              <a:t>Move this sub-heading placeholder onto the poster to add another sub-heading. Use section headers to separate the sections and topics on your poster. </a:t>
            </a: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b="1" dirty="0">
              <a:solidFill>
                <a:schemeClr val="tx1"/>
              </a:solidFill>
              <a:latin typeface="Arial" pitchFamily="34" charset="0"/>
              <a:cs typeface="Arial" pitchFamily="34" charset="0"/>
            </a:endParaRPr>
          </a:p>
          <a:p>
            <a:pPr defTabSz="4175125"/>
            <a:r>
              <a:rPr lang="en-US" sz="3000" b="1" dirty="0">
                <a:solidFill>
                  <a:schemeClr val="tx1"/>
                </a:solidFill>
                <a:latin typeface="Arial" pitchFamily="34" charset="0"/>
                <a:cs typeface="Arial" pitchFamily="34" charset="0"/>
              </a:rPr>
              <a:t>Text placeholder</a:t>
            </a:r>
          </a:p>
          <a:p>
            <a:pPr defTabSz="4175125"/>
            <a:r>
              <a:rPr lang="en-US" sz="3000" dirty="0">
                <a:solidFill>
                  <a:schemeClr val="tx1"/>
                </a:solidFill>
                <a:latin typeface="Arial" pitchFamily="34" charset="0"/>
                <a:cs typeface="Arial" pitchFamily="34" charset="0"/>
              </a:rPr>
              <a:t>Move this preformatted text placeholder to the poster to add a new body of text.</a:t>
            </a: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b="1" dirty="0">
              <a:solidFill>
                <a:schemeClr val="tx1"/>
              </a:solidFill>
              <a:latin typeface="Arial" pitchFamily="34" charset="0"/>
              <a:cs typeface="Arial" pitchFamily="34" charset="0"/>
            </a:endParaRPr>
          </a:p>
          <a:p>
            <a:pPr defTabSz="4175125"/>
            <a:r>
              <a:rPr lang="en-US" sz="3000" b="1" dirty="0">
                <a:solidFill>
                  <a:schemeClr val="tx1"/>
                </a:solidFill>
                <a:latin typeface="Arial" pitchFamily="34" charset="0"/>
                <a:cs typeface="Arial" pitchFamily="34" charset="0"/>
              </a:rPr>
              <a:t>Picture placeholder</a:t>
            </a:r>
          </a:p>
          <a:p>
            <a:pPr defTabSz="4175125"/>
            <a:r>
              <a:rPr lang="en-US" sz="3000" dirty="0">
                <a:solidFill>
                  <a:schemeClr val="tx1"/>
                </a:solidFill>
                <a:latin typeface="Arial" pitchFamily="34" charset="0"/>
                <a:cs typeface="Arial" pitchFamily="34" charset="0"/>
              </a:rPr>
              <a:t>Move this graphic placeholder onto your poster, size it first, and then click it to add a picture to the poster.</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Adapted from: </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Photo</a:t>
            </a:r>
            <a:r>
              <a:rPr kumimoji="0" lang="en-US" sz="3000" b="0" i="1" u="none" strike="noStrike" kern="1200" cap="none" spc="0" normalizeH="0" baseline="0" noProof="0" dirty="0">
                <a:ln>
                  <a:noFill/>
                </a:ln>
                <a:solidFill>
                  <a:schemeClr val="tx1"/>
                </a:solidFill>
                <a:effectLst/>
                <a:uLnTx/>
                <a:uFillTx/>
                <a:latin typeface="Arial" pitchFamily="34" charset="0"/>
                <a:ea typeface="+mn-ea"/>
                <a:cs typeface="Arial" pitchFamily="34" charset="0"/>
              </a:rPr>
              <a:t>Graphics</a:t>
            </a:r>
            <a:r>
              <a:rPr kumimoji="0" lang="en-US" sz="3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 Unit – </a:t>
            </a:r>
            <a:r>
              <a:rPr kumimoji="0" lang="en-GB" sz="3000" b="1" i="0" u="none" strike="noStrike" kern="1200" cap="none" spc="0" normalizeH="0" baseline="0" dirty="0">
                <a:ln>
                  <a:noFill/>
                </a:ln>
                <a:solidFill>
                  <a:schemeClr val="tx1"/>
                </a:solidFill>
                <a:effectLst/>
                <a:uLnTx/>
                <a:uFillTx/>
                <a:latin typeface="Arial" pitchFamily="34" charset="0"/>
                <a:ea typeface="+mn-ea"/>
                <a:cs typeface="Arial" pitchFamily="34" charset="0"/>
              </a:rPr>
              <a:t>Faculty of Biology, Medicine and Health</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University of Manchester. </a:t>
            </a:r>
          </a:p>
        </p:txBody>
      </p:sp>
      <p:sp>
        <p:nvSpPr>
          <p:cNvPr id="19" name="Rectangle 18"/>
          <p:cNvSpPr>
            <a:spLocks noChangeArrowheads="1"/>
          </p:cNvSpPr>
          <p:nvPr userDrawn="1"/>
        </p:nvSpPr>
        <p:spPr bwMode="auto">
          <a:xfrm>
            <a:off x="31281293" y="19055746"/>
            <a:ext cx="10533600" cy="1012198"/>
          </a:xfrm>
          <a:prstGeom prst="rect">
            <a:avLst/>
          </a:prstGeom>
          <a:solidFill>
            <a:srgbClr val="FFFFFF"/>
          </a:solidFill>
          <a:ln w="25400" algn="ctr">
            <a:noFill/>
            <a:miter lim="800000"/>
            <a:headEnd/>
            <a:tailEnd/>
          </a:ln>
        </p:spPr>
        <p:txBody>
          <a:bodyPr lIns="86995" tIns="43497" rIns="86995" bIns="43497" anchor="ctr"/>
          <a:lstStyle/>
          <a:p>
            <a:pPr algn="ctr" defTabSz="4175125">
              <a:defRPr/>
            </a:pPr>
            <a:endParaRPr lang="en-GB">
              <a:solidFill>
                <a:srgbClr val="FFFFFF"/>
              </a:solidFill>
              <a:latin typeface="Calibri" pitchFamily="34" charset="0"/>
            </a:endParaRPr>
          </a:p>
        </p:txBody>
      </p:sp>
      <p:sp>
        <p:nvSpPr>
          <p:cNvPr id="13" name="Rectangle 36"/>
          <p:cNvSpPr>
            <a:spLocks noChangeArrowheads="1"/>
          </p:cNvSpPr>
          <p:nvPr userDrawn="1"/>
        </p:nvSpPr>
        <p:spPr bwMode="auto">
          <a:xfrm>
            <a:off x="0" y="0"/>
            <a:ext cx="30279975" cy="6334124"/>
          </a:xfrm>
          <a:prstGeom prst="rect">
            <a:avLst/>
          </a:prstGeom>
          <a:solidFill>
            <a:srgbClr val="0C9AD8"/>
          </a:solidFill>
          <a:ln w="9525">
            <a:noFill/>
            <a:miter lim="800000"/>
            <a:headEnd/>
            <a:tailEnd/>
          </a:ln>
        </p:spPr>
        <p:txBody>
          <a:bodyPr wrap="none" lIns="86995" tIns="43497" rIns="86995" bIns="43497" anchor="ctr"/>
          <a:lstStyle/>
          <a:p>
            <a:pPr defTabSz="4175125">
              <a:defRPr/>
            </a:pPr>
            <a:endParaRPr lang="en-GB">
              <a:latin typeface="Calibri" pitchFamily="34" charset="0"/>
            </a:endParaRPr>
          </a:p>
        </p:txBody>
      </p:sp>
      <p:sp>
        <p:nvSpPr>
          <p:cNvPr id="14" name="Rectangle 9"/>
          <p:cNvSpPr>
            <a:spLocks noChangeArrowheads="1"/>
          </p:cNvSpPr>
          <p:nvPr userDrawn="1"/>
        </p:nvSpPr>
        <p:spPr bwMode="auto">
          <a:xfrm>
            <a:off x="0" y="6334124"/>
            <a:ext cx="30279975" cy="141288"/>
          </a:xfrm>
          <a:prstGeom prst="rect">
            <a:avLst/>
          </a:prstGeom>
          <a:solidFill>
            <a:srgbClr val="3D0058"/>
          </a:solidFill>
          <a:ln w="152400">
            <a:noFill/>
            <a:miter lim="800000"/>
            <a:headEnd/>
            <a:tailEnd/>
          </a:ln>
        </p:spPr>
        <p:txBody>
          <a:bodyPr wrap="none" lIns="86995" tIns="43497" rIns="86995" bIns="43497" anchor="ctr"/>
          <a:lstStyle/>
          <a:p>
            <a:pPr defTabSz="4175125">
              <a:defRPr/>
            </a:pPr>
            <a:endParaRPr lang="en-GB">
              <a:latin typeface="Calibri" pitchFamily="34" charset="0"/>
            </a:endParaRPr>
          </a:p>
        </p:txBody>
      </p:sp>
      <p:sp>
        <p:nvSpPr>
          <p:cNvPr id="24" name="Rectangle 33"/>
          <p:cNvSpPr>
            <a:spLocks noChangeArrowheads="1"/>
          </p:cNvSpPr>
          <p:nvPr userDrawn="1"/>
        </p:nvSpPr>
        <p:spPr bwMode="auto">
          <a:xfrm>
            <a:off x="646113" y="7269162"/>
            <a:ext cx="14043272" cy="33343849"/>
          </a:xfrm>
          <a:prstGeom prst="rect">
            <a:avLst/>
          </a:prstGeom>
          <a:solidFill>
            <a:srgbClr val="FFFFFF"/>
          </a:solidFill>
          <a:ln w="12700">
            <a:solidFill>
              <a:srgbClr val="034EA3"/>
            </a:solidFill>
            <a:miter lim="800000"/>
            <a:headEnd/>
            <a:tailEnd/>
          </a:ln>
        </p:spPr>
        <p:txBody>
          <a:bodyPr wrap="none" lIns="86995" tIns="43497" rIns="86995" bIns="43497" anchor="ctr"/>
          <a:lstStyle/>
          <a:p>
            <a:pPr defTabSz="4175125">
              <a:defRPr/>
            </a:pPr>
            <a:endParaRPr lang="en-GB" dirty="0">
              <a:latin typeface="Calibri" pitchFamily="34" charset="0"/>
            </a:endParaRPr>
          </a:p>
        </p:txBody>
      </p:sp>
      <p:sp>
        <p:nvSpPr>
          <p:cNvPr id="27" name="Rectangle 33"/>
          <p:cNvSpPr>
            <a:spLocks noChangeArrowheads="1"/>
          </p:cNvSpPr>
          <p:nvPr userDrawn="1"/>
        </p:nvSpPr>
        <p:spPr bwMode="auto">
          <a:xfrm>
            <a:off x="15622341" y="7269163"/>
            <a:ext cx="14043272" cy="33343849"/>
          </a:xfrm>
          <a:prstGeom prst="rect">
            <a:avLst/>
          </a:prstGeom>
          <a:solidFill>
            <a:srgbClr val="FFFFFF"/>
          </a:solidFill>
          <a:ln w="12700">
            <a:solidFill>
              <a:srgbClr val="034EA3"/>
            </a:solidFill>
            <a:miter lim="800000"/>
            <a:headEnd/>
            <a:tailEnd/>
          </a:ln>
        </p:spPr>
        <p:txBody>
          <a:bodyPr wrap="none" lIns="86995" tIns="43497" rIns="86995" bIns="43497" anchor="ctr"/>
          <a:lstStyle/>
          <a:p>
            <a:pPr defTabSz="4175125">
              <a:defRPr/>
            </a:pPr>
            <a:endParaRPr lang="en-GB">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175125" rtl="0" eaLnBrk="0" fontAlgn="base" hangingPunct="0">
        <a:spcBef>
          <a:spcPct val="0"/>
        </a:spcBef>
        <a:spcAft>
          <a:spcPct val="0"/>
        </a:spcAft>
        <a:defRPr sz="8400" kern="1200">
          <a:solidFill>
            <a:schemeClr val="bg1"/>
          </a:solidFill>
          <a:latin typeface="Trebuchet MS" pitchFamily="34" charset="0"/>
          <a:ea typeface="+mj-ea"/>
          <a:cs typeface="+mj-cs"/>
        </a:defRPr>
      </a:lvl1pPr>
      <a:lvl2pPr algn="ctr" defTabSz="4175125" rtl="0" eaLnBrk="0" fontAlgn="base" hangingPunct="0">
        <a:spcBef>
          <a:spcPct val="0"/>
        </a:spcBef>
        <a:spcAft>
          <a:spcPct val="0"/>
        </a:spcAft>
        <a:defRPr sz="8400">
          <a:solidFill>
            <a:schemeClr val="bg1"/>
          </a:solidFill>
          <a:latin typeface="Trebuchet MS" pitchFamily="34" charset="0"/>
        </a:defRPr>
      </a:lvl2pPr>
      <a:lvl3pPr algn="ctr" defTabSz="4175125" rtl="0" eaLnBrk="0" fontAlgn="base" hangingPunct="0">
        <a:spcBef>
          <a:spcPct val="0"/>
        </a:spcBef>
        <a:spcAft>
          <a:spcPct val="0"/>
        </a:spcAft>
        <a:defRPr sz="8400">
          <a:solidFill>
            <a:schemeClr val="bg1"/>
          </a:solidFill>
          <a:latin typeface="Trebuchet MS" pitchFamily="34" charset="0"/>
        </a:defRPr>
      </a:lvl3pPr>
      <a:lvl4pPr algn="ctr" defTabSz="4175125" rtl="0" eaLnBrk="0" fontAlgn="base" hangingPunct="0">
        <a:spcBef>
          <a:spcPct val="0"/>
        </a:spcBef>
        <a:spcAft>
          <a:spcPct val="0"/>
        </a:spcAft>
        <a:defRPr sz="8400">
          <a:solidFill>
            <a:schemeClr val="bg1"/>
          </a:solidFill>
          <a:latin typeface="Trebuchet MS" pitchFamily="34" charset="0"/>
        </a:defRPr>
      </a:lvl4pPr>
      <a:lvl5pPr algn="ctr" defTabSz="4175125" rtl="0" eaLnBrk="0" fontAlgn="base" hangingPunct="0">
        <a:spcBef>
          <a:spcPct val="0"/>
        </a:spcBef>
        <a:spcAft>
          <a:spcPct val="0"/>
        </a:spcAft>
        <a:defRPr sz="8400">
          <a:solidFill>
            <a:schemeClr val="bg1"/>
          </a:solidFill>
          <a:latin typeface="Trebuchet MS" pitchFamily="34" charset="0"/>
        </a:defRPr>
      </a:lvl5pPr>
      <a:lvl6pPr marL="457200" algn="ctr" defTabSz="4175125" rtl="0" fontAlgn="base">
        <a:spcBef>
          <a:spcPct val="0"/>
        </a:spcBef>
        <a:spcAft>
          <a:spcPct val="0"/>
        </a:spcAft>
        <a:defRPr sz="8400">
          <a:solidFill>
            <a:schemeClr val="bg1"/>
          </a:solidFill>
          <a:latin typeface="Trebuchet MS" pitchFamily="34" charset="0"/>
        </a:defRPr>
      </a:lvl6pPr>
      <a:lvl7pPr marL="914400" algn="ctr" defTabSz="4175125" rtl="0" fontAlgn="base">
        <a:spcBef>
          <a:spcPct val="0"/>
        </a:spcBef>
        <a:spcAft>
          <a:spcPct val="0"/>
        </a:spcAft>
        <a:defRPr sz="8400">
          <a:solidFill>
            <a:schemeClr val="bg1"/>
          </a:solidFill>
          <a:latin typeface="Trebuchet MS" pitchFamily="34" charset="0"/>
        </a:defRPr>
      </a:lvl7pPr>
      <a:lvl8pPr marL="1371600" algn="ctr" defTabSz="4175125" rtl="0" fontAlgn="base">
        <a:spcBef>
          <a:spcPct val="0"/>
        </a:spcBef>
        <a:spcAft>
          <a:spcPct val="0"/>
        </a:spcAft>
        <a:defRPr sz="8400">
          <a:solidFill>
            <a:schemeClr val="bg1"/>
          </a:solidFill>
          <a:latin typeface="Trebuchet MS" pitchFamily="34" charset="0"/>
        </a:defRPr>
      </a:lvl8pPr>
      <a:lvl9pPr marL="1828800" algn="ctr" defTabSz="4175125" rtl="0" fontAlgn="base">
        <a:spcBef>
          <a:spcPct val="0"/>
        </a:spcBef>
        <a:spcAft>
          <a:spcPct val="0"/>
        </a:spcAft>
        <a:defRPr sz="8400">
          <a:solidFill>
            <a:schemeClr val="bg1"/>
          </a:solidFill>
          <a:latin typeface="Trebuchet MS" pitchFamily="34" charset="0"/>
        </a:defRPr>
      </a:lvl9pPr>
    </p:titleStyle>
    <p:bodyStyle>
      <a:lvl1pPr marL="1565275" indent="-1565275" algn="l" defTabSz="4175125" rtl="0" eaLnBrk="0" fontAlgn="base" hangingPunct="0">
        <a:spcBef>
          <a:spcPct val="20000"/>
        </a:spcBef>
        <a:spcAft>
          <a:spcPct val="0"/>
        </a:spcAft>
        <a:buFont typeface="Arial" charset="0"/>
        <a:buChar char="•"/>
        <a:defRPr sz="14700" kern="1200">
          <a:solidFill>
            <a:schemeClr val="tx1"/>
          </a:solidFill>
          <a:latin typeface="+mn-lt"/>
          <a:ea typeface="+mn-ea"/>
          <a:cs typeface="+mn-cs"/>
        </a:defRPr>
      </a:lvl1pPr>
      <a:lvl2pPr marL="3392488" indent="-1303338" algn="l" defTabSz="4175125" rtl="0" eaLnBrk="0" fontAlgn="base" hangingPunct="0">
        <a:spcBef>
          <a:spcPct val="20000"/>
        </a:spcBef>
        <a:spcAft>
          <a:spcPct val="0"/>
        </a:spcAft>
        <a:buFont typeface="Arial" charset="0"/>
        <a:buChar char="–"/>
        <a:defRPr sz="12800" kern="1200">
          <a:solidFill>
            <a:schemeClr val="tx1"/>
          </a:solidFill>
          <a:latin typeface="+mn-lt"/>
          <a:ea typeface="+mn-ea"/>
          <a:cs typeface="+mn-cs"/>
        </a:defRPr>
      </a:lvl2pPr>
      <a:lvl3pPr marL="5216525" indent="-1041400" algn="l" defTabSz="4175125" rtl="0" eaLnBrk="0" fontAlgn="base" hangingPunct="0">
        <a:spcBef>
          <a:spcPct val="20000"/>
        </a:spcBef>
        <a:spcAft>
          <a:spcPct val="0"/>
        </a:spcAft>
        <a:buFont typeface="Arial" charset="0"/>
        <a:buChar char="•"/>
        <a:defRPr sz="11000" kern="1200">
          <a:solidFill>
            <a:schemeClr val="tx1"/>
          </a:solidFill>
          <a:latin typeface="+mn-lt"/>
          <a:ea typeface="+mn-ea"/>
          <a:cs typeface="+mn-cs"/>
        </a:defRPr>
      </a:lvl3pPr>
      <a:lvl4pPr marL="7305675" indent="-1041400" algn="l" defTabSz="4175125" rtl="0" eaLnBrk="0" fontAlgn="base" hangingPunct="0">
        <a:spcBef>
          <a:spcPct val="20000"/>
        </a:spcBef>
        <a:spcAft>
          <a:spcPct val="0"/>
        </a:spcAft>
        <a:buFont typeface="Arial" charset="0"/>
        <a:buChar char="–"/>
        <a:defRPr sz="9100" kern="1200">
          <a:solidFill>
            <a:schemeClr val="tx1"/>
          </a:solidFill>
          <a:latin typeface="+mn-lt"/>
          <a:ea typeface="+mn-ea"/>
          <a:cs typeface="+mn-cs"/>
        </a:defRPr>
      </a:lvl4pPr>
      <a:lvl5pPr marL="9393238" indent="-1041400" algn="l" defTabSz="4175125" rtl="0" eaLnBrk="0" fontAlgn="base" hangingPunct="0">
        <a:spcBef>
          <a:spcPct val="20000"/>
        </a:spcBef>
        <a:spcAft>
          <a:spcPct val="0"/>
        </a:spcAft>
        <a:buFont typeface="Arial" charset="0"/>
        <a:buChar char="»"/>
        <a:defRPr sz="91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A79A3">
            <a:alpha val="26000"/>
          </a:srgbClr>
        </a:solidFill>
        <a:effectLst/>
      </p:bgPr>
    </p:bg>
    <p:spTree>
      <p:nvGrpSpPr>
        <p:cNvPr id="1" name=""/>
        <p:cNvGrpSpPr/>
        <p:nvPr/>
      </p:nvGrpSpPr>
      <p:grpSpPr>
        <a:xfrm>
          <a:off x="0" y="0"/>
          <a:ext cx="0" cy="0"/>
          <a:chOff x="0" y="0"/>
          <a:chExt cx="0" cy="0"/>
        </a:xfrm>
      </p:grpSpPr>
      <p:sp>
        <p:nvSpPr>
          <p:cNvPr id="12" name="Rectangle 33"/>
          <p:cNvSpPr>
            <a:spLocks noChangeArrowheads="1"/>
          </p:cNvSpPr>
          <p:nvPr userDrawn="1"/>
        </p:nvSpPr>
        <p:spPr bwMode="auto">
          <a:xfrm>
            <a:off x="646113" y="7269163"/>
            <a:ext cx="14043272" cy="19754926"/>
          </a:xfrm>
          <a:prstGeom prst="rect">
            <a:avLst/>
          </a:prstGeom>
          <a:solidFill>
            <a:schemeClr val="bg1"/>
          </a:solidFill>
          <a:ln w="12700">
            <a:solidFill>
              <a:srgbClr val="7A79A3"/>
            </a:solidFill>
            <a:miter lim="800000"/>
            <a:headEnd/>
            <a:tailEnd/>
          </a:ln>
        </p:spPr>
        <p:txBody>
          <a:bodyPr wrap="none" lIns="86995" tIns="43497" rIns="86995" bIns="43497" anchor="ctr"/>
          <a:lstStyle/>
          <a:p>
            <a:pPr defTabSz="4175125">
              <a:defRPr/>
            </a:pPr>
            <a:endParaRPr lang="en-GB">
              <a:latin typeface="Calibri" pitchFamily="34" charset="0"/>
            </a:endParaRPr>
          </a:p>
        </p:txBody>
      </p:sp>
      <p:sp>
        <p:nvSpPr>
          <p:cNvPr id="13" name="Rectangle 33"/>
          <p:cNvSpPr>
            <a:spLocks noChangeArrowheads="1"/>
          </p:cNvSpPr>
          <p:nvPr userDrawn="1"/>
        </p:nvSpPr>
        <p:spPr bwMode="auto">
          <a:xfrm>
            <a:off x="15622341" y="7269164"/>
            <a:ext cx="14043272" cy="19754926"/>
          </a:xfrm>
          <a:prstGeom prst="rect">
            <a:avLst/>
          </a:prstGeom>
          <a:solidFill>
            <a:schemeClr val="bg1"/>
          </a:solidFill>
          <a:ln w="12700">
            <a:solidFill>
              <a:srgbClr val="7A79A3"/>
            </a:solidFill>
            <a:miter lim="800000"/>
            <a:headEnd/>
            <a:tailEnd/>
          </a:ln>
        </p:spPr>
        <p:txBody>
          <a:bodyPr wrap="none" lIns="86995" tIns="43497" rIns="86995" bIns="43497" anchor="ctr"/>
          <a:lstStyle/>
          <a:p>
            <a:pPr defTabSz="4175125">
              <a:defRPr/>
            </a:pPr>
            <a:endParaRPr lang="en-GB">
              <a:latin typeface="Calibri" pitchFamily="34" charset="0"/>
            </a:endParaRPr>
          </a:p>
        </p:txBody>
      </p:sp>
      <p:sp>
        <p:nvSpPr>
          <p:cNvPr id="14" name="Rectangle 36"/>
          <p:cNvSpPr>
            <a:spLocks noChangeArrowheads="1"/>
          </p:cNvSpPr>
          <p:nvPr userDrawn="1"/>
        </p:nvSpPr>
        <p:spPr bwMode="auto">
          <a:xfrm>
            <a:off x="0" y="0"/>
            <a:ext cx="30279975" cy="6334124"/>
          </a:xfrm>
          <a:prstGeom prst="rect">
            <a:avLst/>
          </a:prstGeom>
          <a:solidFill>
            <a:srgbClr val="0C9AD8"/>
          </a:solidFill>
          <a:ln w="9525">
            <a:noFill/>
            <a:miter lim="800000"/>
            <a:headEnd/>
            <a:tailEnd/>
          </a:ln>
        </p:spPr>
        <p:txBody>
          <a:bodyPr wrap="none" lIns="86995" tIns="43497" rIns="86995" bIns="43497" anchor="ctr"/>
          <a:lstStyle/>
          <a:p>
            <a:pPr defTabSz="4175125">
              <a:defRPr/>
            </a:pPr>
            <a:endParaRPr lang="en-GB">
              <a:latin typeface="Calibri" pitchFamily="34" charset="0"/>
            </a:endParaRPr>
          </a:p>
        </p:txBody>
      </p:sp>
      <p:sp>
        <p:nvSpPr>
          <p:cNvPr id="15" name="Rectangle 9"/>
          <p:cNvSpPr>
            <a:spLocks noChangeArrowheads="1"/>
          </p:cNvSpPr>
          <p:nvPr userDrawn="1"/>
        </p:nvSpPr>
        <p:spPr bwMode="auto">
          <a:xfrm>
            <a:off x="0" y="6334124"/>
            <a:ext cx="30279975" cy="141288"/>
          </a:xfrm>
          <a:prstGeom prst="rect">
            <a:avLst/>
          </a:prstGeom>
          <a:solidFill>
            <a:srgbClr val="3D0058"/>
          </a:solidFill>
          <a:ln w="152400">
            <a:noFill/>
            <a:miter lim="800000"/>
            <a:headEnd/>
            <a:tailEnd/>
          </a:ln>
        </p:spPr>
        <p:txBody>
          <a:bodyPr wrap="none" lIns="86995" tIns="43497" rIns="86995" bIns="43497" anchor="ctr"/>
          <a:lstStyle/>
          <a:p>
            <a:pPr defTabSz="4175125">
              <a:defRPr/>
            </a:pPr>
            <a:endParaRPr lang="en-GB">
              <a:latin typeface="Calibri" pitchFamily="34" charset="0"/>
            </a:endParaRPr>
          </a:p>
        </p:txBody>
      </p:sp>
      <p:sp>
        <p:nvSpPr>
          <p:cNvPr id="17" name="Rectangle 33"/>
          <p:cNvSpPr>
            <a:spLocks noChangeArrowheads="1"/>
          </p:cNvSpPr>
          <p:nvPr userDrawn="1"/>
        </p:nvSpPr>
        <p:spPr bwMode="auto">
          <a:xfrm>
            <a:off x="646113" y="28036287"/>
            <a:ext cx="29019500" cy="12576726"/>
          </a:xfrm>
          <a:prstGeom prst="rect">
            <a:avLst/>
          </a:prstGeom>
          <a:solidFill>
            <a:schemeClr val="bg1"/>
          </a:solidFill>
          <a:ln w="12700">
            <a:solidFill>
              <a:srgbClr val="7A79A3"/>
            </a:solidFill>
            <a:miter lim="800000"/>
            <a:headEnd/>
            <a:tailEnd/>
          </a:ln>
        </p:spPr>
        <p:txBody>
          <a:bodyPr wrap="none" lIns="86995" tIns="43497" rIns="86995" bIns="43497" anchor="ctr"/>
          <a:lstStyle/>
          <a:p>
            <a:pPr defTabSz="4175125">
              <a:defRPr/>
            </a:pPr>
            <a:endParaRPr lang="en-GB">
              <a:latin typeface="Calibri" pitchFamily="34" charset="0"/>
            </a:endParaRPr>
          </a:p>
        </p:txBody>
      </p:sp>
      <p:sp>
        <p:nvSpPr>
          <p:cNvPr id="20" name="Rectangle 19"/>
          <p:cNvSpPr>
            <a:spLocks noChangeArrowheads="1"/>
          </p:cNvSpPr>
          <p:nvPr userDrawn="1"/>
        </p:nvSpPr>
        <p:spPr bwMode="auto">
          <a:xfrm>
            <a:off x="-12420599" y="-24688"/>
            <a:ext cx="11880000" cy="30600000"/>
          </a:xfrm>
          <a:prstGeom prst="rect">
            <a:avLst/>
          </a:prstGeom>
          <a:solidFill>
            <a:srgbClr val="0C9AD8"/>
          </a:solidFill>
          <a:ln w="25400" algn="ctr">
            <a:noFill/>
            <a:miter lim="800000"/>
            <a:headEnd/>
            <a:tailEnd/>
          </a:ln>
        </p:spPr>
        <p:txBody>
          <a:bodyPr lIns="173991" tIns="347979" rIns="173991" bIns="173991"/>
          <a:lstStyle/>
          <a:p>
            <a:pPr marL="0" marR="0" lvl="0" indent="0" algn="ctr" defTabSz="4175125"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The blue instruction columns are for your help designing and will not print out on your poster </a:t>
            </a:r>
          </a:p>
          <a:p>
            <a:pPr marL="0" marR="0" lvl="0" indent="0" algn="ctr" defTabSz="4175125"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This PowerPoint Poster template has been designed to produce an ‘A’ size poster (Even though it is currently setup for A0, we are able to scale this to fit any ‘A’ size A0,A1,A2 etc.). </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It is initially designed as a four column poster (although this can be altered – see Modifying instructions below) and includes the University Logo, Faculty Name and Faculty web address.</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4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Modifying the Poster Layout</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This PowerPoint template has three different column layouts. To change to one of the different layouts, Right-click your mouse on the background (not on the columns or Title Bar) and click on “Layout” to see the different layout options. </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1" u="none" strike="noStrike" kern="1200" cap="none" spc="0" normalizeH="0" baseline="0" noProof="0" dirty="0">
                <a:ln>
                  <a:noFill/>
                </a:ln>
                <a:solidFill>
                  <a:schemeClr val="tx1"/>
                </a:solidFill>
                <a:effectLst/>
                <a:uLnTx/>
                <a:uFillTx/>
                <a:latin typeface="Arial" pitchFamily="34" charset="0"/>
                <a:ea typeface="+mn-ea"/>
                <a:cs typeface="Arial" pitchFamily="34" charset="0"/>
              </a:rPr>
              <a:t>The columns in the provided layouts are fixed and cannot be moved but advanced users can modify any layout by going to VIEW and then SLIDE MASTER.</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1"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4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Using the placeholders</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To add text to this template click inside a placeholder and type in or paste your text. To move a placeholder, click on it once (to select it), place your cursor on its frame and your cursor will change to the symbol of your ‘mouse pointer on a cross’. </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You can then, click once and drag it to its new location where you can resize it as needed. </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Additional placeholders for Titles, Text and Images can be found on the right hand instruction column of this template.</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4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Viewing your poster</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This Template has been designed at A0 size. If you view the template at 100% (to zoom in and out go to the VIEW menu and click on ZOOM to set your preferred magnification), it will give you an idea as to how the text and graphics will look when printed at A0 size. </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42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Removing Template Elements</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To remove any of the Sub-Title Bars and  text boxes that are already on the template and that you don’t need, just select them with the mouse and press the delete key.</a:t>
            </a:r>
            <a:endParaRPr kumimoji="0" lang="en-US" sz="3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1" name="Rectangle 20"/>
          <p:cNvSpPr>
            <a:spLocks noChangeArrowheads="1"/>
          </p:cNvSpPr>
          <p:nvPr userDrawn="1"/>
        </p:nvSpPr>
        <p:spPr bwMode="auto">
          <a:xfrm>
            <a:off x="30736523" y="0"/>
            <a:ext cx="11880000" cy="30600000"/>
          </a:xfrm>
          <a:prstGeom prst="rect">
            <a:avLst/>
          </a:prstGeom>
          <a:solidFill>
            <a:srgbClr val="0C9AD8"/>
          </a:solidFill>
          <a:ln w="25400" algn="ctr">
            <a:noFill/>
            <a:miter lim="800000"/>
            <a:headEnd/>
            <a:tailEnd/>
          </a:ln>
        </p:spPr>
        <p:txBody>
          <a:bodyPr lIns="173991" tIns="347979" rIns="173991" bIns="173991"/>
          <a:lstStyle/>
          <a:p>
            <a:pPr algn="l" defTabSz="4175125"/>
            <a:r>
              <a:rPr lang="en-GB" sz="4200" b="1" dirty="0">
                <a:solidFill>
                  <a:schemeClr val="tx1"/>
                </a:solidFill>
                <a:latin typeface="Arial" pitchFamily="34" charset="0"/>
                <a:cs typeface="Arial" pitchFamily="34" charset="0"/>
              </a:rPr>
              <a:t>Importing Text and Graphics from External Sources</a:t>
            </a:r>
          </a:p>
          <a:p>
            <a:pPr algn="l" defTabSz="4175125"/>
            <a:endParaRPr lang="en-GB" sz="3000" b="0" dirty="0">
              <a:solidFill>
                <a:schemeClr val="tx1"/>
              </a:solidFill>
              <a:latin typeface="Arial" pitchFamily="34" charset="0"/>
              <a:cs typeface="Arial" pitchFamily="34" charset="0"/>
            </a:endParaRPr>
          </a:p>
          <a:p>
            <a:pPr algn="l" defTabSz="4175125"/>
            <a:r>
              <a:rPr lang="en-GB" sz="3000" b="1" dirty="0">
                <a:solidFill>
                  <a:schemeClr val="tx1"/>
                </a:solidFill>
                <a:latin typeface="Arial" pitchFamily="34" charset="0"/>
                <a:cs typeface="Arial" pitchFamily="34" charset="0"/>
              </a:rPr>
              <a:t>Text: </a:t>
            </a:r>
            <a:r>
              <a:rPr lang="en-GB" sz="3000" b="0" dirty="0">
                <a:solidFill>
                  <a:schemeClr val="tx1"/>
                </a:solidFill>
                <a:latin typeface="Arial" pitchFamily="34" charset="0"/>
                <a:cs typeface="Arial" pitchFamily="34" charset="0"/>
              </a:rPr>
              <a:t>Paste or type your text into a pre-existing placeholder or drag in a new placeholder from the left side of the template. Move it anywhere as needed.</a:t>
            </a:r>
          </a:p>
          <a:p>
            <a:pPr algn="l" defTabSz="4175125"/>
            <a:endParaRPr lang="en-GB" sz="3000" b="0" dirty="0">
              <a:solidFill>
                <a:schemeClr val="tx1"/>
              </a:solidFill>
              <a:latin typeface="Arial" pitchFamily="34" charset="0"/>
              <a:cs typeface="Arial" pitchFamily="34" charset="0"/>
            </a:endParaRPr>
          </a:p>
          <a:p>
            <a:pPr algn="l" defTabSz="4175125"/>
            <a:r>
              <a:rPr lang="en-GB" sz="3000" b="1" dirty="0">
                <a:solidFill>
                  <a:schemeClr val="tx1"/>
                </a:solidFill>
                <a:latin typeface="Arial" pitchFamily="34" charset="0"/>
                <a:cs typeface="Arial" pitchFamily="34" charset="0"/>
              </a:rPr>
              <a:t>Photos/Images: </a:t>
            </a:r>
            <a:r>
              <a:rPr lang="en-GB" sz="3000" b="0" dirty="0">
                <a:solidFill>
                  <a:schemeClr val="tx1"/>
                </a:solidFill>
                <a:latin typeface="Arial" pitchFamily="34" charset="0"/>
                <a:cs typeface="Arial" pitchFamily="34" charset="0"/>
              </a:rPr>
              <a:t>Drag in a picture placeholder, size it first, click in it and insert a photo from the menu.</a:t>
            </a:r>
          </a:p>
          <a:p>
            <a:pPr algn="l" defTabSz="4175125"/>
            <a:endParaRPr lang="en-GB" sz="3000" b="0" dirty="0">
              <a:solidFill>
                <a:schemeClr val="tx1"/>
              </a:solidFill>
              <a:latin typeface="Arial" pitchFamily="34" charset="0"/>
              <a:cs typeface="Arial" pitchFamily="34" charset="0"/>
            </a:endParaRPr>
          </a:p>
          <a:p>
            <a:pPr algn="l" defTabSz="4175125"/>
            <a:r>
              <a:rPr lang="en-GB" sz="3000" b="1" dirty="0">
                <a:solidFill>
                  <a:schemeClr val="tx1"/>
                </a:solidFill>
                <a:latin typeface="Arial" pitchFamily="34" charset="0"/>
                <a:cs typeface="Arial" pitchFamily="34" charset="0"/>
              </a:rPr>
              <a:t>Tables: </a:t>
            </a:r>
            <a:r>
              <a:rPr lang="en-GB" sz="3000" b="0" dirty="0">
                <a:solidFill>
                  <a:schemeClr val="tx1"/>
                </a:solidFill>
                <a:latin typeface="Arial" pitchFamily="34" charset="0"/>
                <a:cs typeface="Arial" pitchFamily="34" charset="0"/>
              </a:rPr>
              <a:t>You can copy and paste a table from an external document onto this poster template. To adjust  the way the text fits within the cells of a table that has been pasted, right-click on the table, click FORMAT SHAPE  then click on TEXT BOX and change the INTERNAL MARGIN values to 0.25</a:t>
            </a:r>
          </a:p>
          <a:p>
            <a:pPr algn="l" defTabSz="4175125"/>
            <a:endParaRPr lang="en-GB" sz="3000" b="0" dirty="0">
              <a:solidFill>
                <a:schemeClr val="tx1"/>
              </a:solidFill>
              <a:latin typeface="Arial" pitchFamily="34" charset="0"/>
              <a:cs typeface="Arial" pitchFamily="34" charset="0"/>
            </a:endParaRPr>
          </a:p>
          <a:p>
            <a:pPr algn="l" defTabSz="4175125"/>
            <a:r>
              <a:rPr lang="en-GB" sz="3000" b="1" dirty="0">
                <a:solidFill>
                  <a:schemeClr val="tx1"/>
                </a:solidFill>
                <a:latin typeface="Arial" pitchFamily="34" charset="0"/>
                <a:cs typeface="Arial" pitchFamily="34" charset="0"/>
              </a:rPr>
              <a:t>Graphs: </a:t>
            </a:r>
            <a:r>
              <a:rPr lang="en-GB" sz="3000" b="0" dirty="0">
                <a:solidFill>
                  <a:schemeClr val="tx1"/>
                </a:solidFill>
                <a:latin typeface="Arial" pitchFamily="34" charset="0"/>
                <a:cs typeface="Arial" pitchFamily="34" charset="0"/>
              </a:rPr>
              <a:t>You</a:t>
            </a:r>
            <a:r>
              <a:rPr lang="en-GB" sz="3000" b="0" baseline="0" dirty="0">
                <a:solidFill>
                  <a:schemeClr val="tx1"/>
                </a:solidFill>
                <a:latin typeface="Arial" pitchFamily="34" charset="0"/>
                <a:cs typeface="Arial" pitchFamily="34" charset="0"/>
              </a:rPr>
              <a:t> should save graphs as image files such as jpeg, in the programme that you created them in e.g. excel, and then insert them into the poster using the Photo/Images instruction above. </a:t>
            </a:r>
          </a:p>
          <a:p>
            <a:pPr algn="l" defTabSz="4175125"/>
            <a:r>
              <a:rPr lang="en-GB" sz="2800" b="0" i="1" baseline="0" dirty="0">
                <a:solidFill>
                  <a:schemeClr val="tx1"/>
                </a:solidFill>
                <a:latin typeface="Arial" pitchFamily="34" charset="0"/>
                <a:cs typeface="Arial" pitchFamily="34" charset="0"/>
              </a:rPr>
              <a:t>(Don’t copy and paste you graph from the programme e.g. Excel directly into the template as the graph may not print properly)</a:t>
            </a:r>
            <a:endParaRPr lang="en-GB" sz="2800" b="0" i="1" dirty="0">
              <a:solidFill>
                <a:schemeClr val="tx1"/>
              </a:solidFill>
              <a:latin typeface="Arial" pitchFamily="34" charset="0"/>
              <a:cs typeface="Arial" pitchFamily="34" charset="0"/>
            </a:endParaRPr>
          </a:p>
          <a:p>
            <a:pPr defTabSz="4175125"/>
            <a:endParaRPr lang="en-US" sz="24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r>
              <a:rPr lang="en-US" sz="4200" b="1" dirty="0">
                <a:solidFill>
                  <a:schemeClr val="tx1"/>
                </a:solidFill>
                <a:latin typeface="Arial" pitchFamily="34" charset="0"/>
                <a:cs typeface="Arial" pitchFamily="34" charset="0"/>
              </a:rPr>
              <a:t>Poster Elements</a:t>
            </a:r>
          </a:p>
          <a:p>
            <a:pPr algn="ctr" defTabSz="4175125"/>
            <a:endParaRPr lang="en-US" sz="4200" b="1" dirty="0">
              <a:solidFill>
                <a:schemeClr val="tx1"/>
              </a:solidFill>
              <a:latin typeface="Arial" pitchFamily="34" charset="0"/>
              <a:cs typeface="Arial" pitchFamily="34" charset="0"/>
            </a:endParaRPr>
          </a:p>
          <a:p>
            <a:pPr defTabSz="4175125"/>
            <a:r>
              <a:rPr lang="en-US" sz="3000" dirty="0">
                <a:solidFill>
                  <a:schemeClr val="tx1"/>
                </a:solidFill>
                <a:latin typeface="Arial" pitchFamily="34" charset="0"/>
                <a:cs typeface="Arial" pitchFamily="34" charset="0"/>
              </a:rPr>
              <a:t>Use the sections provided below to add new elements to your poster: Drag a placeholder onto the poster area, size it, and click in it to edit.</a:t>
            </a:r>
          </a:p>
          <a:p>
            <a:pPr defTabSz="4175125"/>
            <a:endParaRPr lang="en-US" sz="3000" dirty="0">
              <a:solidFill>
                <a:schemeClr val="tx1"/>
              </a:solidFill>
              <a:latin typeface="Arial" pitchFamily="34" charset="0"/>
              <a:cs typeface="Arial" pitchFamily="34" charset="0"/>
            </a:endParaRPr>
          </a:p>
          <a:p>
            <a:pPr defTabSz="4175125"/>
            <a:r>
              <a:rPr lang="en-US" sz="3000" b="1" dirty="0">
                <a:solidFill>
                  <a:schemeClr val="tx1"/>
                </a:solidFill>
                <a:latin typeface="Arial" pitchFamily="34" charset="0"/>
                <a:cs typeface="Arial" pitchFamily="34" charset="0"/>
              </a:rPr>
              <a:t>Sub-Heading placeholder</a:t>
            </a:r>
          </a:p>
          <a:p>
            <a:pPr defTabSz="4175125"/>
            <a:r>
              <a:rPr lang="en-US" sz="3000" dirty="0">
                <a:solidFill>
                  <a:schemeClr val="tx1"/>
                </a:solidFill>
                <a:latin typeface="Arial" pitchFamily="34" charset="0"/>
                <a:cs typeface="Arial" pitchFamily="34" charset="0"/>
              </a:rPr>
              <a:t>Move this sub-heading placeholder onto the poster to add another sub-heading. Use section headers to separate the sections and topics on your poster. </a:t>
            </a: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b="1" dirty="0">
              <a:solidFill>
                <a:schemeClr val="tx1"/>
              </a:solidFill>
              <a:latin typeface="Arial" pitchFamily="34" charset="0"/>
              <a:cs typeface="Arial" pitchFamily="34" charset="0"/>
            </a:endParaRPr>
          </a:p>
          <a:p>
            <a:pPr defTabSz="4175125"/>
            <a:r>
              <a:rPr lang="en-US" sz="3000" b="1" dirty="0">
                <a:solidFill>
                  <a:schemeClr val="tx1"/>
                </a:solidFill>
                <a:latin typeface="Arial" pitchFamily="34" charset="0"/>
                <a:cs typeface="Arial" pitchFamily="34" charset="0"/>
              </a:rPr>
              <a:t>Text placeholder</a:t>
            </a:r>
          </a:p>
          <a:p>
            <a:pPr defTabSz="4175125"/>
            <a:r>
              <a:rPr lang="en-US" sz="3000" dirty="0">
                <a:solidFill>
                  <a:schemeClr val="tx1"/>
                </a:solidFill>
                <a:latin typeface="Arial" pitchFamily="34" charset="0"/>
                <a:cs typeface="Arial" pitchFamily="34" charset="0"/>
              </a:rPr>
              <a:t>Move this preformatted text placeholder to the poster to add a new body of text.</a:t>
            </a: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b="1" dirty="0">
              <a:solidFill>
                <a:schemeClr val="tx1"/>
              </a:solidFill>
              <a:latin typeface="Arial" pitchFamily="34" charset="0"/>
              <a:cs typeface="Arial" pitchFamily="34" charset="0"/>
            </a:endParaRPr>
          </a:p>
          <a:p>
            <a:pPr defTabSz="4175125"/>
            <a:r>
              <a:rPr lang="en-US" sz="3000" b="1" dirty="0">
                <a:solidFill>
                  <a:schemeClr val="tx1"/>
                </a:solidFill>
                <a:latin typeface="Arial" pitchFamily="34" charset="0"/>
                <a:cs typeface="Arial" pitchFamily="34" charset="0"/>
              </a:rPr>
              <a:t>Picture placeholder</a:t>
            </a:r>
          </a:p>
          <a:p>
            <a:pPr defTabSz="4175125"/>
            <a:r>
              <a:rPr lang="en-US" sz="3000" dirty="0">
                <a:solidFill>
                  <a:schemeClr val="tx1"/>
                </a:solidFill>
                <a:latin typeface="Arial" pitchFamily="34" charset="0"/>
                <a:cs typeface="Arial" pitchFamily="34" charset="0"/>
              </a:rPr>
              <a:t>Move this graphic placeholder onto your poster, size it first, and then click it to add a picture to the poster.</a:t>
            </a: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Adapted from: </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err="1">
                <a:ln>
                  <a:noFill/>
                </a:ln>
                <a:solidFill>
                  <a:schemeClr val="tx1"/>
                </a:solidFill>
                <a:effectLst/>
                <a:uLnTx/>
                <a:uFillTx/>
                <a:latin typeface="Arial" pitchFamily="34" charset="0"/>
                <a:ea typeface="+mn-ea"/>
                <a:cs typeface="Arial" pitchFamily="34" charset="0"/>
              </a:rPr>
              <a:t>Photo</a:t>
            </a:r>
            <a:r>
              <a:rPr kumimoji="0" lang="en-US" sz="3000" b="0" i="1" u="none" strike="noStrike" kern="1200" cap="none" spc="0" normalizeH="0" baseline="0" noProof="0" dirty="0" err="1">
                <a:ln>
                  <a:noFill/>
                </a:ln>
                <a:solidFill>
                  <a:schemeClr val="tx1"/>
                </a:solidFill>
                <a:effectLst/>
                <a:uLnTx/>
                <a:uFillTx/>
                <a:latin typeface="Arial" pitchFamily="34" charset="0"/>
                <a:ea typeface="+mn-ea"/>
                <a:cs typeface="Arial" pitchFamily="34" charset="0"/>
              </a:rPr>
              <a:t>Graphics</a:t>
            </a:r>
            <a:r>
              <a:rPr kumimoji="0" lang="en-US" sz="3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 Unit – </a:t>
            </a:r>
            <a:r>
              <a:rPr kumimoji="0" lang="en-GB" sz="3000" b="1" i="0" u="none" strike="noStrike" kern="1200" cap="none" spc="0" normalizeH="0" baseline="0" dirty="0">
                <a:ln>
                  <a:noFill/>
                </a:ln>
                <a:solidFill>
                  <a:schemeClr val="tx1"/>
                </a:solidFill>
                <a:effectLst/>
                <a:uLnTx/>
                <a:uFillTx/>
                <a:latin typeface="Arial" pitchFamily="34" charset="0"/>
                <a:ea typeface="+mn-ea"/>
                <a:cs typeface="Arial" pitchFamily="34" charset="0"/>
              </a:rPr>
              <a:t>Faculty of Biology, Medicine and Health</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University of Manchester. </a:t>
            </a: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algn="ctr" defTabSz="4175125"/>
            <a:endParaRPr lang="en-US" sz="4200" b="1" dirty="0">
              <a:solidFill>
                <a:schemeClr val="tx1"/>
              </a:solidFill>
              <a:latin typeface="Arial" pitchFamily="34" charset="0"/>
              <a:cs typeface="Arial" pitchFamily="34" charset="0"/>
            </a:endParaRPr>
          </a:p>
          <a:p>
            <a:pPr algn="ctr" defTabSz="4175125"/>
            <a:endParaRPr lang="en-US" sz="4200" b="1" dirty="0">
              <a:solidFill>
                <a:schemeClr val="tx1"/>
              </a:solidFill>
              <a:latin typeface="Arial" pitchFamily="34" charset="0"/>
              <a:cs typeface="Arial" pitchFamily="34" charset="0"/>
            </a:endParaRPr>
          </a:p>
          <a:p>
            <a:pPr algn="ctr" defTabSz="4175125"/>
            <a:endParaRPr lang="en-US" sz="4200" b="1" dirty="0">
              <a:solidFill>
                <a:schemeClr val="tx1"/>
              </a:solidFill>
              <a:latin typeface="Arial" pitchFamily="34" charset="0"/>
              <a:cs typeface="Arial" pitchFamily="34" charset="0"/>
            </a:endParaRPr>
          </a:p>
          <a:p>
            <a:pPr algn="ctr" defTabSz="4175125"/>
            <a:endParaRPr lang="en-US" sz="4200" b="1" dirty="0">
              <a:solidFill>
                <a:schemeClr val="tx1"/>
              </a:solidFill>
              <a:latin typeface="Arial" pitchFamily="34" charset="0"/>
              <a:cs typeface="Arial" pitchFamily="34" charset="0"/>
            </a:endParaRPr>
          </a:p>
          <a:p>
            <a:pPr defTabSz="4175125"/>
            <a:endParaRPr lang="en-US" sz="3000" dirty="0">
              <a:solidFill>
                <a:schemeClr val="tx1"/>
              </a:solidFill>
              <a:latin typeface="Arial" pitchFamily="34" charset="0"/>
              <a:cs typeface="Arial" pitchFamily="34" charset="0"/>
            </a:endParaRPr>
          </a:p>
          <a:p>
            <a:pPr algn="ctr" defTabSz="4175125"/>
            <a:endParaRPr lang="en-US" sz="3000" b="1" dirty="0">
              <a:solidFill>
                <a:schemeClr val="tx1"/>
              </a:solidFill>
              <a:latin typeface="Arial" pitchFamily="34" charset="0"/>
              <a:cs typeface="Arial" pitchFamily="34" charset="0"/>
            </a:endParaRPr>
          </a:p>
          <a:p>
            <a:pPr defTabSz="4175125"/>
            <a:endParaRPr lang="en-US" sz="3000" b="1" dirty="0">
              <a:solidFill>
                <a:schemeClr val="tx1"/>
              </a:solidFill>
              <a:latin typeface="Arial" pitchFamily="34" charset="0"/>
              <a:cs typeface="Arial" pitchFamily="34" charset="0"/>
            </a:endParaRPr>
          </a:p>
          <a:p>
            <a:pPr algn="ctr" defTabSz="4175125"/>
            <a:endParaRPr lang="en-US" sz="4200" b="1" dirty="0">
              <a:solidFill>
                <a:schemeClr val="tx1"/>
              </a:solidFill>
              <a:latin typeface="Arial" pitchFamily="34" charset="0"/>
              <a:cs typeface="Arial" pitchFamily="34" charset="0"/>
            </a:endParaRPr>
          </a:p>
        </p:txBody>
      </p:sp>
      <p:sp>
        <p:nvSpPr>
          <p:cNvPr id="22" name="Rectangle 21"/>
          <p:cNvSpPr>
            <a:spLocks noChangeArrowheads="1"/>
          </p:cNvSpPr>
          <p:nvPr userDrawn="1"/>
        </p:nvSpPr>
        <p:spPr bwMode="auto">
          <a:xfrm>
            <a:off x="31281293" y="19055746"/>
            <a:ext cx="10533600" cy="1012198"/>
          </a:xfrm>
          <a:prstGeom prst="rect">
            <a:avLst/>
          </a:prstGeom>
          <a:solidFill>
            <a:srgbClr val="FFFFFF"/>
          </a:solidFill>
          <a:ln w="25400" algn="ctr">
            <a:noFill/>
            <a:miter lim="800000"/>
            <a:headEnd/>
            <a:tailEnd/>
          </a:ln>
        </p:spPr>
        <p:txBody>
          <a:bodyPr lIns="86995" tIns="43497" rIns="86995" bIns="43497" anchor="ctr"/>
          <a:lstStyle/>
          <a:p>
            <a:pPr algn="ctr" defTabSz="4175125">
              <a:defRPr/>
            </a:pPr>
            <a:endParaRPr lang="en-GB">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175125" rtl="0" eaLnBrk="0" fontAlgn="base" hangingPunct="0">
        <a:spcBef>
          <a:spcPct val="0"/>
        </a:spcBef>
        <a:spcAft>
          <a:spcPct val="0"/>
        </a:spcAft>
        <a:defRPr sz="8400" kern="1200">
          <a:solidFill>
            <a:schemeClr val="bg1"/>
          </a:solidFill>
          <a:latin typeface="Trebuchet MS" pitchFamily="34" charset="0"/>
          <a:ea typeface="+mj-ea"/>
          <a:cs typeface="+mj-cs"/>
        </a:defRPr>
      </a:lvl1pPr>
      <a:lvl2pPr algn="ctr" defTabSz="4175125" rtl="0" eaLnBrk="0" fontAlgn="base" hangingPunct="0">
        <a:spcBef>
          <a:spcPct val="0"/>
        </a:spcBef>
        <a:spcAft>
          <a:spcPct val="0"/>
        </a:spcAft>
        <a:defRPr sz="8400">
          <a:solidFill>
            <a:schemeClr val="bg1"/>
          </a:solidFill>
          <a:latin typeface="Trebuchet MS" pitchFamily="34" charset="0"/>
        </a:defRPr>
      </a:lvl2pPr>
      <a:lvl3pPr algn="ctr" defTabSz="4175125" rtl="0" eaLnBrk="0" fontAlgn="base" hangingPunct="0">
        <a:spcBef>
          <a:spcPct val="0"/>
        </a:spcBef>
        <a:spcAft>
          <a:spcPct val="0"/>
        </a:spcAft>
        <a:defRPr sz="8400">
          <a:solidFill>
            <a:schemeClr val="bg1"/>
          </a:solidFill>
          <a:latin typeface="Trebuchet MS" pitchFamily="34" charset="0"/>
        </a:defRPr>
      </a:lvl3pPr>
      <a:lvl4pPr algn="ctr" defTabSz="4175125" rtl="0" eaLnBrk="0" fontAlgn="base" hangingPunct="0">
        <a:spcBef>
          <a:spcPct val="0"/>
        </a:spcBef>
        <a:spcAft>
          <a:spcPct val="0"/>
        </a:spcAft>
        <a:defRPr sz="8400">
          <a:solidFill>
            <a:schemeClr val="bg1"/>
          </a:solidFill>
          <a:latin typeface="Trebuchet MS" pitchFamily="34" charset="0"/>
        </a:defRPr>
      </a:lvl4pPr>
      <a:lvl5pPr algn="ctr" defTabSz="4175125" rtl="0" eaLnBrk="0" fontAlgn="base" hangingPunct="0">
        <a:spcBef>
          <a:spcPct val="0"/>
        </a:spcBef>
        <a:spcAft>
          <a:spcPct val="0"/>
        </a:spcAft>
        <a:defRPr sz="8400">
          <a:solidFill>
            <a:schemeClr val="bg1"/>
          </a:solidFill>
          <a:latin typeface="Trebuchet MS" pitchFamily="34" charset="0"/>
        </a:defRPr>
      </a:lvl5pPr>
      <a:lvl6pPr marL="457200" algn="ctr" defTabSz="4175125" rtl="0" fontAlgn="base">
        <a:spcBef>
          <a:spcPct val="0"/>
        </a:spcBef>
        <a:spcAft>
          <a:spcPct val="0"/>
        </a:spcAft>
        <a:defRPr sz="8400">
          <a:solidFill>
            <a:schemeClr val="bg1"/>
          </a:solidFill>
          <a:latin typeface="Trebuchet MS" pitchFamily="34" charset="0"/>
        </a:defRPr>
      </a:lvl6pPr>
      <a:lvl7pPr marL="914400" algn="ctr" defTabSz="4175125" rtl="0" fontAlgn="base">
        <a:spcBef>
          <a:spcPct val="0"/>
        </a:spcBef>
        <a:spcAft>
          <a:spcPct val="0"/>
        </a:spcAft>
        <a:defRPr sz="8400">
          <a:solidFill>
            <a:schemeClr val="bg1"/>
          </a:solidFill>
          <a:latin typeface="Trebuchet MS" pitchFamily="34" charset="0"/>
        </a:defRPr>
      </a:lvl7pPr>
      <a:lvl8pPr marL="1371600" algn="ctr" defTabSz="4175125" rtl="0" fontAlgn="base">
        <a:spcBef>
          <a:spcPct val="0"/>
        </a:spcBef>
        <a:spcAft>
          <a:spcPct val="0"/>
        </a:spcAft>
        <a:defRPr sz="8400">
          <a:solidFill>
            <a:schemeClr val="bg1"/>
          </a:solidFill>
          <a:latin typeface="Trebuchet MS" pitchFamily="34" charset="0"/>
        </a:defRPr>
      </a:lvl8pPr>
      <a:lvl9pPr marL="1828800" algn="ctr" defTabSz="4175125" rtl="0" fontAlgn="base">
        <a:spcBef>
          <a:spcPct val="0"/>
        </a:spcBef>
        <a:spcAft>
          <a:spcPct val="0"/>
        </a:spcAft>
        <a:defRPr sz="8400">
          <a:solidFill>
            <a:schemeClr val="bg1"/>
          </a:solidFill>
          <a:latin typeface="Trebuchet MS" pitchFamily="34" charset="0"/>
        </a:defRPr>
      </a:lvl9pPr>
    </p:titleStyle>
    <p:bodyStyle>
      <a:lvl1pPr marL="1565275" indent="-1565275" algn="l" defTabSz="4175125" rtl="0" eaLnBrk="0" fontAlgn="base" hangingPunct="0">
        <a:spcBef>
          <a:spcPct val="20000"/>
        </a:spcBef>
        <a:spcAft>
          <a:spcPct val="0"/>
        </a:spcAft>
        <a:buFont typeface="Arial" charset="0"/>
        <a:buChar char="•"/>
        <a:defRPr sz="14700" kern="1200">
          <a:solidFill>
            <a:schemeClr val="tx1"/>
          </a:solidFill>
          <a:latin typeface="+mn-lt"/>
          <a:ea typeface="+mn-ea"/>
          <a:cs typeface="+mn-cs"/>
        </a:defRPr>
      </a:lvl1pPr>
      <a:lvl2pPr marL="3392488" indent="-1303338" algn="l" defTabSz="4175125" rtl="0" eaLnBrk="0" fontAlgn="base" hangingPunct="0">
        <a:spcBef>
          <a:spcPct val="20000"/>
        </a:spcBef>
        <a:spcAft>
          <a:spcPct val="0"/>
        </a:spcAft>
        <a:buFont typeface="Arial" charset="0"/>
        <a:buChar char="–"/>
        <a:defRPr sz="12800" kern="1200">
          <a:solidFill>
            <a:schemeClr val="tx1"/>
          </a:solidFill>
          <a:latin typeface="+mn-lt"/>
          <a:ea typeface="+mn-ea"/>
          <a:cs typeface="+mn-cs"/>
        </a:defRPr>
      </a:lvl2pPr>
      <a:lvl3pPr marL="5216525" indent="-1041400" algn="l" defTabSz="4175125" rtl="0" eaLnBrk="0" fontAlgn="base" hangingPunct="0">
        <a:spcBef>
          <a:spcPct val="20000"/>
        </a:spcBef>
        <a:spcAft>
          <a:spcPct val="0"/>
        </a:spcAft>
        <a:buFont typeface="Arial" charset="0"/>
        <a:buChar char="•"/>
        <a:defRPr sz="11000" kern="1200">
          <a:solidFill>
            <a:schemeClr val="tx1"/>
          </a:solidFill>
          <a:latin typeface="+mn-lt"/>
          <a:ea typeface="+mn-ea"/>
          <a:cs typeface="+mn-cs"/>
        </a:defRPr>
      </a:lvl3pPr>
      <a:lvl4pPr marL="7305675" indent="-1041400" algn="l" defTabSz="4175125" rtl="0" eaLnBrk="0" fontAlgn="base" hangingPunct="0">
        <a:spcBef>
          <a:spcPct val="20000"/>
        </a:spcBef>
        <a:spcAft>
          <a:spcPct val="0"/>
        </a:spcAft>
        <a:buFont typeface="Arial" charset="0"/>
        <a:buChar char="–"/>
        <a:defRPr sz="9100" kern="1200">
          <a:solidFill>
            <a:schemeClr val="tx1"/>
          </a:solidFill>
          <a:latin typeface="+mn-lt"/>
          <a:ea typeface="+mn-ea"/>
          <a:cs typeface="+mn-cs"/>
        </a:defRPr>
      </a:lvl4pPr>
      <a:lvl5pPr marL="9393238" indent="-1041400" algn="l" defTabSz="4175125" rtl="0" eaLnBrk="0" fontAlgn="base" hangingPunct="0">
        <a:spcBef>
          <a:spcPct val="20000"/>
        </a:spcBef>
        <a:spcAft>
          <a:spcPct val="0"/>
        </a:spcAft>
        <a:buFont typeface="Arial" charset="0"/>
        <a:buChar char="»"/>
        <a:defRPr sz="91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7A79A3">
            <a:alpha val="26000"/>
          </a:srgbClr>
        </a:solidFill>
        <a:effectLst/>
      </p:bgPr>
    </p:bg>
    <p:spTree>
      <p:nvGrpSpPr>
        <p:cNvPr id="1" name=""/>
        <p:cNvGrpSpPr/>
        <p:nvPr/>
      </p:nvGrpSpPr>
      <p:grpSpPr>
        <a:xfrm>
          <a:off x="0" y="0"/>
          <a:ext cx="0" cy="0"/>
          <a:chOff x="0" y="0"/>
          <a:chExt cx="0" cy="0"/>
        </a:xfrm>
      </p:grpSpPr>
      <p:sp>
        <p:nvSpPr>
          <p:cNvPr id="17" name="Rectangle 36"/>
          <p:cNvSpPr>
            <a:spLocks noChangeArrowheads="1"/>
          </p:cNvSpPr>
          <p:nvPr userDrawn="1"/>
        </p:nvSpPr>
        <p:spPr bwMode="auto">
          <a:xfrm>
            <a:off x="0" y="0"/>
            <a:ext cx="30279975" cy="6334124"/>
          </a:xfrm>
          <a:prstGeom prst="rect">
            <a:avLst/>
          </a:prstGeom>
          <a:solidFill>
            <a:srgbClr val="0C9AD8"/>
          </a:solidFill>
          <a:ln w="9525">
            <a:noFill/>
            <a:miter lim="800000"/>
            <a:headEnd/>
            <a:tailEnd/>
          </a:ln>
        </p:spPr>
        <p:txBody>
          <a:bodyPr wrap="none" lIns="86995" tIns="43497" rIns="86995" bIns="43497" anchor="ctr"/>
          <a:lstStyle/>
          <a:p>
            <a:pPr defTabSz="4175125">
              <a:defRPr/>
            </a:pPr>
            <a:endParaRPr lang="en-GB">
              <a:latin typeface="Calibri" pitchFamily="34" charset="0"/>
            </a:endParaRPr>
          </a:p>
        </p:txBody>
      </p:sp>
      <p:sp>
        <p:nvSpPr>
          <p:cNvPr id="18" name="Rectangle 9"/>
          <p:cNvSpPr>
            <a:spLocks noChangeArrowheads="1"/>
          </p:cNvSpPr>
          <p:nvPr userDrawn="1"/>
        </p:nvSpPr>
        <p:spPr bwMode="auto">
          <a:xfrm>
            <a:off x="0" y="6334124"/>
            <a:ext cx="30279975" cy="141288"/>
          </a:xfrm>
          <a:prstGeom prst="rect">
            <a:avLst/>
          </a:prstGeom>
          <a:solidFill>
            <a:srgbClr val="3D0058"/>
          </a:solidFill>
          <a:ln w="152400">
            <a:noFill/>
            <a:miter lim="800000"/>
            <a:headEnd/>
            <a:tailEnd/>
          </a:ln>
        </p:spPr>
        <p:txBody>
          <a:bodyPr wrap="none" lIns="86995" tIns="43497" rIns="86995" bIns="43497" anchor="ctr"/>
          <a:lstStyle/>
          <a:p>
            <a:pPr defTabSz="4175125">
              <a:defRPr/>
            </a:pPr>
            <a:endParaRPr lang="en-GB">
              <a:latin typeface="Calibri" pitchFamily="34" charset="0"/>
            </a:endParaRPr>
          </a:p>
        </p:txBody>
      </p:sp>
      <p:sp>
        <p:nvSpPr>
          <p:cNvPr id="20" name="Rectangle 33"/>
          <p:cNvSpPr>
            <a:spLocks noChangeArrowheads="1"/>
          </p:cNvSpPr>
          <p:nvPr userDrawn="1"/>
        </p:nvSpPr>
        <p:spPr bwMode="auto">
          <a:xfrm>
            <a:off x="646113" y="19269560"/>
            <a:ext cx="29019500" cy="14563239"/>
          </a:xfrm>
          <a:prstGeom prst="rect">
            <a:avLst/>
          </a:prstGeom>
          <a:solidFill>
            <a:srgbClr val="FFFFFF"/>
          </a:solidFill>
          <a:ln w="12700">
            <a:solidFill>
              <a:srgbClr val="7A79A3"/>
            </a:solidFill>
            <a:miter lim="800000"/>
            <a:headEnd/>
            <a:tailEnd/>
          </a:ln>
        </p:spPr>
        <p:txBody>
          <a:bodyPr wrap="none" lIns="86995" tIns="43497" rIns="86995" bIns="43497" anchor="ctr"/>
          <a:lstStyle/>
          <a:p>
            <a:pPr defTabSz="4175125">
              <a:defRPr/>
            </a:pPr>
            <a:endParaRPr lang="en-GB">
              <a:latin typeface="Calibri" pitchFamily="34" charset="0"/>
            </a:endParaRPr>
          </a:p>
        </p:txBody>
      </p:sp>
      <p:sp>
        <p:nvSpPr>
          <p:cNvPr id="22" name="Rectangle 33"/>
          <p:cNvSpPr>
            <a:spLocks noChangeArrowheads="1"/>
          </p:cNvSpPr>
          <p:nvPr userDrawn="1"/>
        </p:nvSpPr>
        <p:spPr bwMode="auto">
          <a:xfrm>
            <a:off x="646113" y="34725656"/>
            <a:ext cx="29019500" cy="5963557"/>
          </a:xfrm>
          <a:prstGeom prst="rect">
            <a:avLst/>
          </a:prstGeom>
          <a:solidFill>
            <a:srgbClr val="FFFFFF"/>
          </a:solidFill>
          <a:ln w="12700">
            <a:solidFill>
              <a:srgbClr val="7A79A3"/>
            </a:solidFill>
            <a:miter lim="800000"/>
            <a:headEnd/>
            <a:tailEnd/>
          </a:ln>
        </p:spPr>
        <p:txBody>
          <a:bodyPr wrap="none" lIns="86995" tIns="43497" rIns="86995" bIns="43497" anchor="ctr"/>
          <a:lstStyle/>
          <a:p>
            <a:pPr defTabSz="4175125">
              <a:defRPr/>
            </a:pPr>
            <a:endParaRPr lang="en-GB">
              <a:latin typeface="Calibri" pitchFamily="34" charset="0"/>
            </a:endParaRPr>
          </a:p>
        </p:txBody>
      </p:sp>
      <p:sp>
        <p:nvSpPr>
          <p:cNvPr id="23" name="Rectangle 33"/>
          <p:cNvSpPr>
            <a:spLocks noChangeArrowheads="1"/>
          </p:cNvSpPr>
          <p:nvPr userDrawn="1"/>
        </p:nvSpPr>
        <p:spPr bwMode="auto">
          <a:xfrm>
            <a:off x="646113" y="7269163"/>
            <a:ext cx="14055725" cy="11018837"/>
          </a:xfrm>
          <a:prstGeom prst="rect">
            <a:avLst/>
          </a:prstGeom>
          <a:solidFill>
            <a:srgbClr val="FFFFFF"/>
          </a:solidFill>
          <a:ln w="12700">
            <a:solidFill>
              <a:srgbClr val="7A79A3"/>
            </a:solidFill>
            <a:miter lim="800000"/>
            <a:headEnd/>
            <a:tailEnd/>
          </a:ln>
        </p:spPr>
        <p:txBody>
          <a:bodyPr wrap="none" lIns="86995" tIns="43497" rIns="86995" bIns="43497" anchor="ctr"/>
          <a:lstStyle/>
          <a:p>
            <a:pPr defTabSz="4175125">
              <a:defRPr/>
            </a:pPr>
            <a:endParaRPr lang="en-GB">
              <a:latin typeface="Calibri" pitchFamily="34" charset="0"/>
            </a:endParaRPr>
          </a:p>
        </p:txBody>
      </p:sp>
      <p:sp>
        <p:nvSpPr>
          <p:cNvPr id="24" name="Rectangle 33"/>
          <p:cNvSpPr>
            <a:spLocks noChangeArrowheads="1"/>
          </p:cNvSpPr>
          <p:nvPr userDrawn="1"/>
        </p:nvSpPr>
        <p:spPr bwMode="auto">
          <a:xfrm>
            <a:off x="15638463" y="7269163"/>
            <a:ext cx="14027150" cy="11018837"/>
          </a:xfrm>
          <a:prstGeom prst="rect">
            <a:avLst/>
          </a:prstGeom>
          <a:solidFill>
            <a:srgbClr val="FFFFFF"/>
          </a:solidFill>
          <a:ln w="12700">
            <a:solidFill>
              <a:srgbClr val="7A79A3"/>
            </a:solidFill>
            <a:miter lim="800000"/>
            <a:headEnd/>
            <a:tailEnd/>
          </a:ln>
        </p:spPr>
        <p:txBody>
          <a:bodyPr wrap="none" lIns="86995" tIns="43497" rIns="86995" bIns="43497" anchor="ctr"/>
          <a:lstStyle/>
          <a:p>
            <a:pPr defTabSz="4175125">
              <a:defRPr/>
            </a:pPr>
            <a:endParaRPr lang="en-GB">
              <a:latin typeface="Calibri" pitchFamily="34" charset="0"/>
            </a:endParaRPr>
          </a:p>
        </p:txBody>
      </p:sp>
      <p:sp>
        <p:nvSpPr>
          <p:cNvPr id="25" name="Rectangle 24"/>
          <p:cNvSpPr>
            <a:spLocks noChangeArrowheads="1"/>
          </p:cNvSpPr>
          <p:nvPr userDrawn="1"/>
        </p:nvSpPr>
        <p:spPr bwMode="auto">
          <a:xfrm>
            <a:off x="-12420599" y="-24688"/>
            <a:ext cx="11880000" cy="30600000"/>
          </a:xfrm>
          <a:prstGeom prst="rect">
            <a:avLst/>
          </a:prstGeom>
          <a:solidFill>
            <a:srgbClr val="0C9AD8"/>
          </a:solidFill>
          <a:ln w="25400" algn="ctr">
            <a:noFill/>
            <a:miter lim="800000"/>
            <a:headEnd/>
            <a:tailEnd/>
          </a:ln>
        </p:spPr>
        <p:txBody>
          <a:bodyPr lIns="173991" tIns="347979" rIns="173991" bIns="173991"/>
          <a:lstStyle/>
          <a:p>
            <a:pPr marL="0" marR="0" lvl="0" indent="0" algn="ctr" defTabSz="4175125"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The blue instruction columns are for your help designing and will not print out on your poster </a:t>
            </a:r>
          </a:p>
          <a:p>
            <a:pPr marL="0" marR="0" lvl="0" indent="0" algn="ctr" defTabSz="4175125"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This PowerPoint Poster template has been designed to produce an ‘A’ size poster (Even though it is currently setup for A0, we are able to scale this to fit any ‘A’ size A0,A1,A2 etc.). </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It is initially designed as a four column poster (although this can be altered – see Modifying instructions below) and includes the University Logo, Faculty Name and Faculty web address.</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 </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US" sz="42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42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Modifying the Poster Layout</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This PowerPoint template has three different column layouts. To change to one of the different layouts, Right-click your mouse on the background (not on the columns or Title Bar) and click on “Layout” to see the different layout options. </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1"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The columns in the provided layouts are fixed and cannot be moved but advanced users can modify any layout by going to VIEW and then SLIDE MASTER.</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1"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42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Using the placeholders</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To add text to this template click inside a placeholder and type in or paste your text. To move a placeholder, click on it once (to select it), place your cursor on its frame and your cursor will change to the symbol of your ‘mouse pointer on a cross’. </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You can then, click once and drag it to its new location where you can resize it as needed. </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Additional placeholders for Titles, Text and Images can be found on the right hand instruction column of this template.</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42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Viewing your poster</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This Template has been designed at A0 size. If you view the template at 100% (to zoom in and out go to the VIEW menu and click on ZOOM to set your preferred magnification), it will give you an idea as to how the text and graphics will look when printed at A0 size. </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42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Removing Template Elements</a:t>
            </a:r>
          </a:p>
          <a:p>
            <a:pPr marL="0" marR="0" lvl="0" indent="0" algn="l" defTabSz="4175125" rtl="0" eaLnBrk="1" fontAlgn="base" latinLnBrk="0" hangingPunct="1">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To remove any of the Sub-Title Bars and  text boxes that are already on the template and that you don’t need, just select them with the mouse and press the delete key.</a:t>
            </a:r>
            <a:endParaRPr kumimoji="0" lang="en-US" sz="3200" b="1"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endParaRPr>
          </a:p>
        </p:txBody>
      </p:sp>
      <p:sp>
        <p:nvSpPr>
          <p:cNvPr id="26" name="Rectangle 25"/>
          <p:cNvSpPr>
            <a:spLocks noChangeArrowheads="1"/>
          </p:cNvSpPr>
          <p:nvPr userDrawn="1"/>
        </p:nvSpPr>
        <p:spPr bwMode="auto">
          <a:xfrm>
            <a:off x="30736523" y="0"/>
            <a:ext cx="11880000" cy="30600000"/>
          </a:xfrm>
          <a:prstGeom prst="rect">
            <a:avLst/>
          </a:prstGeom>
          <a:solidFill>
            <a:srgbClr val="0C9AD8"/>
          </a:solidFill>
          <a:ln w="25400" algn="ctr">
            <a:noFill/>
            <a:miter lim="800000"/>
            <a:headEnd/>
            <a:tailEnd/>
          </a:ln>
        </p:spPr>
        <p:txBody>
          <a:bodyPr lIns="173991" tIns="347979" rIns="173991" bIns="173991"/>
          <a:lstStyle/>
          <a:p>
            <a:pPr algn="l" defTabSz="4175125"/>
            <a:r>
              <a:rPr lang="en-GB" sz="4200" b="1" dirty="0">
                <a:solidFill>
                  <a:sysClr val="windowText" lastClr="000000"/>
                </a:solidFill>
                <a:latin typeface="Arial" pitchFamily="34" charset="0"/>
                <a:cs typeface="Arial" pitchFamily="34" charset="0"/>
              </a:rPr>
              <a:t>Importing Text and Graphics from External Sources</a:t>
            </a:r>
          </a:p>
          <a:p>
            <a:pPr algn="l" defTabSz="4175125"/>
            <a:endParaRPr lang="en-GB" sz="3000" b="0" dirty="0">
              <a:solidFill>
                <a:sysClr val="windowText" lastClr="000000"/>
              </a:solidFill>
              <a:latin typeface="Arial" pitchFamily="34" charset="0"/>
              <a:cs typeface="Arial" pitchFamily="34" charset="0"/>
            </a:endParaRPr>
          </a:p>
          <a:p>
            <a:pPr algn="l" defTabSz="4175125"/>
            <a:r>
              <a:rPr lang="en-GB" sz="3000" b="1" dirty="0">
                <a:solidFill>
                  <a:sysClr val="windowText" lastClr="000000"/>
                </a:solidFill>
                <a:latin typeface="Arial" pitchFamily="34" charset="0"/>
                <a:cs typeface="Arial" pitchFamily="34" charset="0"/>
              </a:rPr>
              <a:t>Text: </a:t>
            </a:r>
            <a:r>
              <a:rPr lang="en-GB" sz="3000" b="0" dirty="0">
                <a:solidFill>
                  <a:sysClr val="windowText" lastClr="000000"/>
                </a:solidFill>
                <a:latin typeface="Arial" pitchFamily="34" charset="0"/>
                <a:cs typeface="Arial" pitchFamily="34" charset="0"/>
              </a:rPr>
              <a:t>Paste or type your text into a pre-existing placeholder or drag in a new placeholder from the left side of the template. Move it anywhere as needed.</a:t>
            </a:r>
          </a:p>
          <a:p>
            <a:pPr algn="l" defTabSz="4175125"/>
            <a:endParaRPr lang="en-GB" sz="3000" b="0" dirty="0">
              <a:solidFill>
                <a:sysClr val="windowText" lastClr="000000"/>
              </a:solidFill>
              <a:latin typeface="Arial" pitchFamily="34" charset="0"/>
              <a:cs typeface="Arial" pitchFamily="34" charset="0"/>
            </a:endParaRPr>
          </a:p>
          <a:p>
            <a:pPr algn="l" defTabSz="4175125"/>
            <a:r>
              <a:rPr lang="en-GB" sz="3000" b="1" dirty="0">
                <a:solidFill>
                  <a:sysClr val="windowText" lastClr="000000"/>
                </a:solidFill>
                <a:latin typeface="Arial" pitchFamily="34" charset="0"/>
                <a:cs typeface="Arial" pitchFamily="34" charset="0"/>
              </a:rPr>
              <a:t>Photos/Images: </a:t>
            </a:r>
            <a:r>
              <a:rPr lang="en-GB" sz="3000" b="0" dirty="0">
                <a:solidFill>
                  <a:sysClr val="windowText" lastClr="000000"/>
                </a:solidFill>
                <a:latin typeface="Arial" pitchFamily="34" charset="0"/>
                <a:cs typeface="Arial" pitchFamily="34" charset="0"/>
              </a:rPr>
              <a:t>Drag in a picture placeholder, size it first, click in it and insert a photo from the menu.</a:t>
            </a:r>
          </a:p>
          <a:p>
            <a:pPr algn="l" defTabSz="4175125"/>
            <a:endParaRPr lang="en-GB" sz="3000" b="0" dirty="0">
              <a:solidFill>
                <a:sysClr val="windowText" lastClr="000000"/>
              </a:solidFill>
              <a:latin typeface="Arial" pitchFamily="34" charset="0"/>
              <a:cs typeface="Arial" pitchFamily="34" charset="0"/>
            </a:endParaRPr>
          </a:p>
          <a:p>
            <a:pPr algn="l" defTabSz="4175125"/>
            <a:r>
              <a:rPr lang="en-GB" sz="3000" b="1" dirty="0">
                <a:solidFill>
                  <a:sysClr val="windowText" lastClr="000000"/>
                </a:solidFill>
                <a:latin typeface="Arial" pitchFamily="34" charset="0"/>
                <a:cs typeface="Arial" pitchFamily="34" charset="0"/>
              </a:rPr>
              <a:t>Tables: </a:t>
            </a:r>
            <a:r>
              <a:rPr lang="en-GB" sz="3000" b="0" dirty="0">
                <a:solidFill>
                  <a:sysClr val="windowText" lastClr="000000"/>
                </a:solidFill>
                <a:latin typeface="Arial" pitchFamily="34" charset="0"/>
                <a:cs typeface="Arial" pitchFamily="34" charset="0"/>
              </a:rPr>
              <a:t>You can copy and paste a table from an external document onto this poster template. To adjust  the way the text fits within the cells of a table that has been pasted, right-click on the table, click FORMAT SHAPE  then click on TEXT BOX and change the INTERNAL MARGIN values to 0.25</a:t>
            </a:r>
          </a:p>
          <a:p>
            <a:pPr algn="l" defTabSz="4175125"/>
            <a:endParaRPr lang="en-GB" sz="3000" b="0" dirty="0">
              <a:solidFill>
                <a:sysClr val="windowText" lastClr="000000"/>
              </a:solidFill>
              <a:latin typeface="Arial" pitchFamily="34" charset="0"/>
              <a:cs typeface="Arial" pitchFamily="34" charset="0"/>
            </a:endParaRPr>
          </a:p>
          <a:p>
            <a:pPr algn="l" defTabSz="4175125"/>
            <a:r>
              <a:rPr lang="en-GB" sz="3000" b="1" dirty="0">
                <a:solidFill>
                  <a:sysClr val="windowText" lastClr="000000"/>
                </a:solidFill>
                <a:latin typeface="Arial" pitchFamily="34" charset="0"/>
                <a:cs typeface="Arial" pitchFamily="34" charset="0"/>
              </a:rPr>
              <a:t>Graphs: </a:t>
            </a:r>
            <a:r>
              <a:rPr lang="en-GB" sz="3000" b="0" dirty="0">
                <a:solidFill>
                  <a:sysClr val="windowText" lastClr="000000"/>
                </a:solidFill>
                <a:latin typeface="Arial" pitchFamily="34" charset="0"/>
                <a:cs typeface="Arial" pitchFamily="34" charset="0"/>
              </a:rPr>
              <a:t>You</a:t>
            </a:r>
            <a:r>
              <a:rPr lang="en-GB" sz="3000" b="0" baseline="0" dirty="0">
                <a:solidFill>
                  <a:sysClr val="windowText" lastClr="000000"/>
                </a:solidFill>
                <a:latin typeface="Arial" pitchFamily="34" charset="0"/>
                <a:cs typeface="Arial" pitchFamily="34" charset="0"/>
              </a:rPr>
              <a:t> should save graphs as image files such as jpeg, in the programme that you created them in e.g. excel, and then insert them into the poster using the Photo/Images instruction above. </a:t>
            </a:r>
          </a:p>
          <a:p>
            <a:pPr algn="l" defTabSz="4175125"/>
            <a:r>
              <a:rPr lang="en-GB" sz="2800" b="0" i="1" baseline="0" dirty="0">
                <a:solidFill>
                  <a:sysClr val="windowText" lastClr="000000"/>
                </a:solidFill>
                <a:latin typeface="Arial" pitchFamily="34" charset="0"/>
                <a:cs typeface="Arial" pitchFamily="34" charset="0"/>
              </a:rPr>
              <a:t>(Don’t copy and paste you graph from the programme e.g. Excel directly into the template as the graph may not print properly)</a:t>
            </a:r>
            <a:endParaRPr lang="en-GB" sz="2800" b="0" i="1" dirty="0">
              <a:solidFill>
                <a:sysClr val="windowText" lastClr="000000"/>
              </a:solidFill>
              <a:latin typeface="Arial" pitchFamily="34" charset="0"/>
              <a:cs typeface="Arial" pitchFamily="34" charset="0"/>
            </a:endParaRPr>
          </a:p>
          <a:p>
            <a:pPr defTabSz="4175125"/>
            <a:endParaRPr lang="en-US" sz="24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r>
              <a:rPr lang="en-US" sz="4200" b="1" dirty="0">
                <a:solidFill>
                  <a:sysClr val="windowText" lastClr="000000"/>
                </a:solidFill>
                <a:latin typeface="Arial" pitchFamily="34" charset="0"/>
                <a:cs typeface="Arial" pitchFamily="34" charset="0"/>
              </a:rPr>
              <a:t>Poster Elements</a:t>
            </a:r>
          </a:p>
          <a:p>
            <a:pPr algn="ctr" defTabSz="4175125"/>
            <a:endParaRPr lang="en-US" sz="4200" b="1" dirty="0">
              <a:solidFill>
                <a:sysClr val="windowText" lastClr="000000"/>
              </a:solidFill>
              <a:latin typeface="Arial" pitchFamily="34" charset="0"/>
              <a:cs typeface="Arial" pitchFamily="34" charset="0"/>
            </a:endParaRPr>
          </a:p>
          <a:p>
            <a:pPr defTabSz="4175125"/>
            <a:r>
              <a:rPr lang="en-US" sz="3000" dirty="0">
                <a:solidFill>
                  <a:sysClr val="windowText" lastClr="000000"/>
                </a:solidFill>
                <a:latin typeface="Arial" pitchFamily="34" charset="0"/>
                <a:cs typeface="Arial" pitchFamily="34" charset="0"/>
              </a:rPr>
              <a:t>Use the sections provided below to add new elements to your poster: Drag a placeholder onto the poster area, size it, and click in it to edit.</a:t>
            </a:r>
          </a:p>
          <a:p>
            <a:pPr defTabSz="4175125"/>
            <a:endParaRPr lang="en-US" sz="3000" dirty="0">
              <a:solidFill>
                <a:sysClr val="windowText" lastClr="000000"/>
              </a:solidFill>
              <a:latin typeface="Arial" pitchFamily="34" charset="0"/>
              <a:cs typeface="Arial" pitchFamily="34" charset="0"/>
            </a:endParaRPr>
          </a:p>
          <a:p>
            <a:pPr defTabSz="4175125"/>
            <a:r>
              <a:rPr lang="en-US" sz="3000" b="1" dirty="0">
                <a:solidFill>
                  <a:sysClr val="windowText" lastClr="000000"/>
                </a:solidFill>
                <a:latin typeface="Arial" pitchFamily="34" charset="0"/>
                <a:cs typeface="Arial" pitchFamily="34" charset="0"/>
              </a:rPr>
              <a:t>Sub-Heading placeholder</a:t>
            </a:r>
          </a:p>
          <a:p>
            <a:pPr defTabSz="4175125"/>
            <a:r>
              <a:rPr lang="en-US" sz="3000" dirty="0">
                <a:solidFill>
                  <a:sysClr val="windowText" lastClr="000000"/>
                </a:solidFill>
                <a:latin typeface="Arial" pitchFamily="34" charset="0"/>
                <a:cs typeface="Arial" pitchFamily="34" charset="0"/>
              </a:rPr>
              <a:t>Move this sub-heading placeholder onto the poster to add another sub-heading. Use section headers to separate the sections and topics on your poster. </a:t>
            </a: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b="1" dirty="0">
              <a:solidFill>
                <a:sysClr val="windowText" lastClr="000000"/>
              </a:solidFill>
              <a:latin typeface="Arial" pitchFamily="34" charset="0"/>
              <a:cs typeface="Arial" pitchFamily="34" charset="0"/>
            </a:endParaRPr>
          </a:p>
          <a:p>
            <a:pPr defTabSz="4175125"/>
            <a:r>
              <a:rPr lang="en-US" sz="3000" b="1" dirty="0">
                <a:solidFill>
                  <a:sysClr val="windowText" lastClr="000000"/>
                </a:solidFill>
                <a:latin typeface="Arial" pitchFamily="34" charset="0"/>
                <a:cs typeface="Arial" pitchFamily="34" charset="0"/>
              </a:rPr>
              <a:t>Text placeholder</a:t>
            </a:r>
          </a:p>
          <a:p>
            <a:pPr defTabSz="4175125"/>
            <a:r>
              <a:rPr lang="en-US" sz="3000" dirty="0">
                <a:solidFill>
                  <a:sysClr val="windowText" lastClr="000000"/>
                </a:solidFill>
                <a:latin typeface="Arial" pitchFamily="34" charset="0"/>
                <a:cs typeface="Arial" pitchFamily="34" charset="0"/>
              </a:rPr>
              <a:t>Move this preformatted text placeholder to the poster to add a new body of text.</a:t>
            </a: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b="1" dirty="0">
              <a:solidFill>
                <a:sysClr val="windowText" lastClr="000000"/>
              </a:solidFill>
              <a:latin typeface="Arial" pitchFamily="34" charset="0"/>
              <a:cs typeface="Arial" pitchFamily="34" charset="0"/>
            </a:endParaRPr>
          </a:p>
          <a:p>
            <a:pPr defTabSz="4175125"/>
            <a:r>
              <a:rPr lang="en-US" sz="3000" b="1" dirty="0">
                <a:solidFill>
                  <a:sysClr val="windowText" lastClr="000000"/>
                </a:solidFill>
                <a:latin typeface="Arial" pitchFamily="34" charset="0"/>
                <a:cs typeface="Arial" pitchFamily="34" charset="0"/>
              </a:rPr>
              <a:t>Picture placeholder</a:t>
            </a:r>
          </a:p>
          <a:p>
            <a:pPr defTabSz="4175125"/>
            <a:r>
              <a:rPr lang="en-US" sz="3000" dirty="0">
                <a:solidFill>
                  <a:sysClr val="windowText" lastClr="000000"/>
                </a:solidFill>
                <a:latin typeface="Arial" pitchFamily="34" charset="0"/>
                <a:cs typeface="Arial" pitchFamily="34" charset="0"/>
              </a:rPr>
              <a:t>Move this graphic placeholder onto your poster, size it first, and then click it to add a picture to the poster.</a:t>
            </a: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Adapted from: </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err="1">
                <a:ln>
                  <a:noFill/>
                </a:ln>
                <a:solidFill>
                  <a:schemeClr val="tx1"/>
                </a:solidFill>
                <a:effectLst/>
                <a:uLnTx/>
                <a:uFillTx/>
                <a:latin typeface="Arial" pitchFamily="34" charset="0"/>
                <a:ea typeface="+mn-ea"/>
                <a:cs typeface="Arial" pitchFamily="34" charset="0"/>
              </a:rPr>
              <a:t>Photo</a:t>
            </a:r>
            <a:r>
              <a:rPr kumimoji="0" lang="en-US" sz="3000" b="0" i="1" u="none" strike="noStrike" kern="1200" cap="none" spc="0" normalizeH="0" baseline="0" noProof="0" dirty="0" err="1">
                <a:ln>
                  <a:noFill/>
                </a:ln>
                <a:solidFill>
                  <a:schemeClr val="tx1"/>
                </a:solidFill>
                <a:effectLst/>
                <a:uLnTx/>
                <a:uFillTx/>
                <a:latin typeface="Arial" pitchFamily="34" charset="0"/>
                <a:ea typeface="+mn-ea"/>
                <a:cs typeface="Arial" pitchFamily="34" charset="0"/>
              </a:rPr>
              <a:t>Graphics</a:t>
            </a:r>
            <a:r>
              <a:rPr kumimoji="0" lang="en-US" sz="3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 Unit – </a:t>
            </a:r>
            <a:r>
              <a:rPr kumimoji="0" lang="en-GB" sz="3000" b="1" i="0" u="none" strike="noStrike" kern="1200" cap="none" spc="0" normalizeH="0" baseline="0" dirty="0">
                <a:ln>
                  <a:noFill/>
                </a:ln>
                <a:solidFill>
                  <a:schemeClr val="tx1"/>
                </a:solidFill>
                <a:effectLst/>
                <a:uLnTx/>
                <a:uFillTx/>
                <a:latin typeface="Arial" pitchFamily="34" charset="0"/>
                <a:ea typeface="+mn-ea"/>
                <a:cs typeface="Arial" pitchFamily="34" charset="0"/>
              </a:rPr>
              <a:t>Faculty of Biology, Medicine and Health</a:t>
            </a:r>
          </a:p>
          <a:p>
            <a:pPr marL="0" marR="0" lvl="0" indent="0" algn="l" defTabSz="4175125"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University of Manchester. </a:t>
            </a: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algn="ctr" defTabSz="4175125"/>
            <a:endParaRPr lang="en-US" sz="4200" b="1" dirty="0">
              <a:solidFill>
                <a:sysClr val="windowText" lastClr="000000"/>
              </a:solidFill>
              <a:latin typeface="Arial" pitchFamily="34" charset="0"/>
              <a:cs typeface="Arial" pitchFamily="34" charset="0"/>
            </a:endParaRPr>
          </a:p>
          <a:p>
            <a:pPr algn="ctr" defTabSz="4175125"/>
            <a:endParaRPr lang="en-US" sz="4200" b="1" dirty="0">
              <a:solidFill>
                <a:sysClr val="windowText" lastClr="000000"/>
              </a:solidFill>
              <a:latin typeface="Arial" pitchFamily="34" charset="0"/>
              <a:cs typeface="Arial" pitchFamily="34" charset="0"/>
            </a:endParaRPr>
          </a:p>
          <a:p>
            <a:pPr algn="ctr" defTabSz="4175125"/>
            <a:endParaRPr lang="en-US" sz="4200" b="1" dirty="0">
              <a:solidFill>
                <a:sysClr val="windowText" lastClr="000000"/>
              </a:solidFill>
              <a:latin typeface="Arial" pitchFamily="34" charset="0"/>
              <a:cs typeface="Arial" pitchFamily="34" charset="0"/>
            </a:endParaRPr>
          </a:p>
          <a:p>
            <a:pPr algn="ctr" defTabSz="4175125"/>
            <a:endParaRPr lang="en-US" sz="4200" b="1" dirty="0">
              <a:solidFill>
                <a:sysClr val="windowText" lastClr="000000"/>
              </a:solidFill>
              <a:latin typeface="Arial" pitchFamily="34" charset="0"/>
              <a:cs typeface="Arial" pitchFamily="34" charset="0"/>
            </a:endParaRPr>
          </a:p>
          <a:p>
            <a:pPr defTabSz="4175125"/>
            <a:endParaRPr lang="en-US" sz="3000" dirty="0">
              <a:solidFill>
                <a:sysClr val="windowText" lastClr="000000"/>
              </a:solidFill>
              <a:latin typeface="Arial" pitchFamily="34" charset="0"/>
              <a:cs typeface="Arial" pitchFamily="34" charset="0"/>
            </a:endParaRPr>
          </a:p>
          <a:p>
            <a:pPr algn="ctr" defTabSz="4175125"/>
            <a:endParaRPr lang="en-US" sz="3000" b="1" dirty="0">
              <a:solidFill>
                <a:sysClr val="windowText" lastClr="000000"/>
              </a:solidFill>
              <a:latin typeface="Arial" pitchFamily="34" charset="0"/>
              <a:cs typeface="Arial" pitchFamily="34" charset="0"/>
            </a:endParaRPr>
          </a:p>
          <a:p>
            <a:pPr defTabSz="4175125"/>
            <a:endParaRPr lang="en-US" sz="3000" b="1" dirty="0">
              <a:solidFill>
                <a:sysClr val="windowText" lastClr="000000"/>
              </a:solidFill>
              <a:latin typeface="Arial" pitchFamily="34" charset="0"/>
              <a:cs typeface="Arial" pitchFamily="34" charset="0"/>
            </a:endParaRPr>
          </a:p>
          <a:p>
            <a:pPr algn="ctr" defTabSz="4175125"/>
            <a:endParaRPr lang="en-US" sz="4200" b="1" dirty="0">
              <a:solidFill>
                <a:sysClr val="windowText" lastClr="000000"/>
              </a:solidFill>
              <a:latin typeface="Arial" pitchFamily="34" charset="0"/>
              <a:cs typeface="Arial" pitchFamily="34" charset="0"/>
            </a:endParaRPr>
          </a:p>
        </p:txBody>
      </p:sp>
      <p:sp>
        <p:nvSpPr>
          <p:cNvPr id="27" name="Rectangle 26"/>
          <p:cNvSpPr>
            <a:spLocks noChangeArrowheads="1"/>
          </p:cNvSpPr>
          <p:nvPr userDrawn="1"/>
        </p:nvSpPr>
        <p:spPr bwMode="auto">
          <a:xfrm>
            <a:off x="31281293" y="19055746"/>
            <a:ext cx="10533600" cy="1012198"/>
          </a:xfrm>
          <a:prstGeom prst="rect">
            <a:avLst/>
          </a:prstGeom>
          <a:solidFill>
            <a:srgbClr val="FFFFFF"/>
          </a:solidFill>
          <a:ln w="25400" algn="ctr">
            <a:noFill/>
            <a:miter lim="800000"/>
            <a:headEnd/>
            <a:tailEnd/>
          </a:ln>
        </p:spPr>
        <p:txBody>
          <a:bodyPr lIns="86995" tIns="43497" rIns="86995" bIns="43497" anchor="ctr"/>
          <a:lstStyle/>
          <a:p>
            <a:pPr algn="ctr" defTabSz="4175125">
              <a:defRPr/>
            </a:pPr>
            <a:endParaRPr lang="en-GB">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4175125" rtl="0" eaLnBrk="0" fontAlgn="base" hangingPunct="0">
        <a:spcBef>
          <a:spcPct val="0"/>
        </a:spcBef>
        <a:spcAft>
          <a:spcPct val="0"/>
        </a:spcAft>
        <a:defRPr sz="8400" kern="1200">
          <a:solidFill>
            <a:schemeClr val="bg1"/>
          </a:solidFill>
          <a:latin typeface="Trebuchet MS" pitchFamily="34" charset="0"/>
          <a:ea typeface="+mj-ea"/>
          <a:cs typeface="+mj-cs"/>
        </a:defRPr>
      </a:lvl1pPr>
      <a:lvl2pPr algn="ctr" defTabSz="4175125" rtl="0" eaLnBrk="0" fontAlgn="base" hangingPunct="0">
        <a:spcBef>
          <a:spcPct val="0"/>
        </a:spcBef>
        <a:spcAft>
          <a:spcPct val="0"/>
        </a:spcAft>
        <a:defRPr sz="8400">
          <a:solidFill>
            <a:schemeClr val="bg1"/>
          </a:solidFill>
          <a:latin typeface="Trebuchet MS" pitchFamily="34" charset="0"/>
        </a:defRPr>
      </a:lvl2pPr>
      <a:lvl3pPr algn="ctr" defTabSz="4175125" rtl="0" eaLnBrk="0" fontAlgn="base" hangingPunct="0">
        <a:spcBef>
          <a:spcPct val="0"/>
        </a:spcBef>
        <a:spcAft>
          <a:spcPct val="0"/>
        </a:spcAft>
        <a:defRPr sz="8400">
          <a:solidFill>
            <a:schemeClr val="bg1"/>
          </a:solidFill>
          <a:latin typeface="Trebuchet MS" pitchFamily="34" charset="0"/>
        </a:defRPr>
      </a:lvl3pPr>
      <a:lvl4pPr algn="ctr" defTabSz="4175125" rtl="0" eaLnBrk="0" fontAlgn="base" hangingPunct="0">
        <a:spcBef>
          <a:spcPct val="0"/>
        </a:spcBef>
        <a:spcAft>
          <a:spcPct val="0"/>
        </a:spcAft>
        <a:defRPr sz="8400">
          <a:solidFill>
            <a:schemeClr val="bg1"/>
          </a:solidFill>
          <a:latin typeface="Trebuchet MS" pitchFamily="34" charset="0"/>
        </a:defRPr>
      </a:lvl4pPr>
      <a:lvl5pPr algn="ctr" defTabSz="4175125" rtl="0" eaLnBrk="0" fontAlgn="base" hangingPunct="0">
        <a:spcBef>
          <a:spcPct val="0"/>
        </a:spcBef>
        <a:spcAft>
          <a:spcPct val="0"/>
        </a:spcAft>
        <a:defRPr sz="8400">
          <a:solidFill>
            <a:schemeClr val="bg1"/>
          </a:solidFill>
          <a:latin typeface="Trebuchet MS" pitchFamily="34" charset="0"/>
        </a:defRPr>
      </a:lvl5pPr>
      <a:lvl6pPr marL="457200" algn="ctr" defTabSz="4175125" rtl="0" fontAlgn="base">
        <a:spcBef>
          <a:spcPct val="0"/>
        </a:spcBef>
        <a:spcAft>
          <a:spcPct val="0"/>
        </a:spcAft>
        <a:defRPr sz="8400">
          <a:solidFill>
            <a:schemeClr val="bg1"/>
          </a:solidFill>
          <a:latin typeface="Trebuchet MS" pitchFamily="34" charset="0"/>
        </a:defRPr>
      </a:lvl6pPr>
      <a:lvl7pPr marL="914400" algn="ctr" defTabSz="4175125" rtl="0" fontAlgn="base">
        <a:spcBef>
          <a:spcPct val="0"/>
        </a:spcBef>
        <a:spcAft>
          <a:spcPct val="0"/>
        </a:spcAft>
        <a:defRPr sz="8400">
          <a:solidFill>
            <a:schemeClr val="bg1"/>
          </a:solidFill>
          <a:latin typeface="Trebuchet MS" pitchFamily="34" charset="0"/>
        </a:defRPr>
      </a:lvl7pPr>
      <a:lvl8pPr marL="1371600" algn="ctr" defTabSz="4175125" rtl="0" fontAlgn="base">
        <a:spcBef>
          <a:spcPct val="0"/>
        </a:spcBef>
        <a:spcAft>
          <a:spcPct val="0"/>
        </a:spcAft>
        <a:defRPr sz="8400">
          <a:solidFill>
            <a:schemeClr val="bg1"/>
          </a:solidFill>
          <a:latin typeface="Trebuchet MS" pitchFamily="34" charset="0"/>
        </a:defRPr>
      </a:lvl8pPr>
      <a:lvl9pPr marL="1828800" algn="ctr" defTabSz="4175125" rtl="0" fontAlgn="base">
        <a:spcBef>
          <a:spcPct val="0"/>
        </a:spcBef>
        <a:spcAft>
          <a:spcPct val="0"/>
        </a:spcAft>
        <a:defRPr sz="8400">
          <a:solidFill>
            <a:schemeClr val="bg1"/>
          </a:solidFill>
          <a:latin typeface="Trebuchet MS" pitchFamily="34" charset="0"/>
        </a:defRPr>
      </a:lvl9pPr>
    </p:titleStyle>
    <p:bodyStyle>
      <a:lvl1pPr marL="1565275" indent="-1565275" algn="l" defTabSz="4175125" rtl="0" eaLnBrk="0" fontAlgn="base" hangingPunct="0">
        <a:spcBef>
          <a:spcPct val="20000"/>
        </a:spcBef>
        <a:spcAft>
          <a:spcPct val="0"/>
        </a:spcAft>
        <a:buFont typeface="Arial" charset="0"/>
        <a:buChar char="•"/>
        <a:defRPr sz="14700" kern="1200">
          <a:solidFill>
            <a:schemeClr val="tx1"/>
          </a:solidFill>
          <a:latin typeface="+mn-lt"/>
          <a:ea typeface="+mn-ea"/>
          <a:cs typeface="+mn-cs"/>
        </a:defRPr>
      </a:lvl1pPr>
      <a:lvl2pPr marL="3392488" indent="-1303338" algn="l" defTabSz="4175125" rtl="0" eaLnBrk="0" fontAlgn="base" hangingPunct="0">
        <a:spcBef>
          <a:spcPct val="20000"/>
        </a:spcBef>
        <a:spcAft>
          <a:spcPct val="0"/>
        </a:spcAft>
        <a:buFont typeface="Arial" charset="0"/>
        <a:buChar char="–"/>
        <a:defRPr sz="12800" kern="1200">
          <a:solidFill>
            <a:schemeClr val="tx1"/>
          </a:solidFill>
          <a:latin typeface="+mn-lt"/>
          <a:ea typeface="+mn-ea"/>
          <a:cs typeface="+mn-cs"/>
        </a:defRPr>
      </a:lvl2pPr>
      <a:lvl3pPr marL="5216525" indent="-1041400" algn="l" defTabSz="4175125" rtl="0" eaLnBrk="0" fontAlgn="base" hangingPunct="0">
        <a:spcBef>
          <a:spcPct val="20000"/>
        </a:spcBef>
        <a:spcAft>
          <a:spcPct val="0"/>
        </a:spcAft>
        <a:buFont typeface="Arial" charset="0"/>
        <a:buChar char="•"/>
        <a:defRPr sz="11000" kern="1200">
          <a:solidFill>
            <a:schemeClr val="tx1"/>
          </a:solidFill>
          <a:latin typeface="+mn-lt"/>
          <a:ea typeface="+mn-ea"/>
          <a:cs typeface="+mn-cs"/>
        </a:defRPr>
      </a:lvl3pPr>
      <a:lvl4pPr marL="7305675" indent="-1041400" algn="l" defTabSz="4175125" rtl="0" eaLnBrk="0" fontAlgn="base" hangingPunct="0">
        <a:spcBef>
          <a:spcPct val="20000"/>
        </a:spcBef>
        <a:spcAft>
          <a:spcPct val="0"/>
        </a:spcAft>
        <a:buFont typeface="Arial" charset="0"/>
        <a:buChar char="–"/>
        <a:defRPr sz="9100" kern="1200">
          <a:solidFill>
            <a:schemeClr val="tx1"/>
          </a:solidFill>
          <a:latin typeface="+mn-lt"/>
          <a:ea typeface="+mn-ea"/>
          <a:cs typeface="+mn-cs"/>
        </a:defRPr>
      </a:lvl4pPr>
      <a:lvl5pPr marL="9393238" indent="-1041400" algn="l" defTabSz="4175125" rtl="0" eaLnBrk="0" fontAlgn="base" hangingPunct="0">
        <a:spcBef>
          <a:spcPct val="20000"/>
        </a:spcBef>
        <a:spcAft>
          <a:spcPct val="0"/>
        </a:spcAft>
        <a:buFont typeface="Arial" charset="0"/>
        <a:buChar char="»"/>
        <a:defRPr sz="91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diagramData" Target="../diagrams/data1.xml"/><Relationship Id="rId12"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microsoft.com/office/2007/relationships/diagramDrawing" Target="../diagrams/drawing1.xml"/><Relationship Id="rId5" Type="http://schemas.openxmlformats.org/officeDocument/2006/relationships/image" Target="../media/image3.png"/><Relationship Id="rId15" Type="http://schemas.openxmlformats.org/officeDocument/2006/relationships/image" Target="../media/image8.jpeg"/><Relationship Id="rId10" Type="http://schemas.openxmlformats.org/officeDocument/2006/relationships/diagramColors" Target="../diagrams/colors1.xml"/><Relationship Id="rId4" Type="http://schemas.openxmlformats.org/officeDocument/2006/relationships/image" Target="../media/image2.jpg"/><Relationship Id="rId9" Type="http://schemas.openxmlformats.org/officeDocument/2006/relationships/diagramQuickStyle" Target="../diagrams/quickStyle1.xml"/><Relationship Id="rId1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 name="Text Box 67"/>
          <p:cNvSpPr txBox="1">
            <a:spLocks noChangeArrowheads="1"/>
          </p:cNvSpPr>
          <p:nvPr/>
        </p:nvSpPr>
        <p:spPr bwMode="auto">
          <a:xfrm>
            <a:off x="636680" y="40990612"/>
            <a:ext cx="14071447" cy="830997"/>
          </a:xfrm>
          <a:prstGeom prst="rect">
            <a:avLst/>
          </a:prstGeom>
          <a:noFill/>
          <a:ln w="9525">
            <a:noFill/>
            <a:miter lim="800000"/>
            <a:headEnd/>
            <a:tailEnd/>
          </a:ln>
        </p:spPr>
        <p:txBody>
          <a:bodyPr wrap="square">
            <a:spAutoFit/>
          </a:bodyPr>
          <a:lstStyle/>
          <a:p>
            <a:pPr defTabSz="869950">
              <a:spcBef>
                <a:spcPct val="50000"/>
              </a:spcBef>
            </a:pPr>
            <a:r>
              <a:rPr lang="en-GB" sz="4800" b="1" dirty="0"/>
              <a:t>FACULTY / DEPARTMENT/SCHOOL</a:t>
            </a:r>
          </a:p>
        </p:txBody>
      </p:sp>
      <p:sp>
        <p:nvSpPr>
          <p:cNvPr id="11316" name="Text Box 68"/>
          <p:cNvSpPr txBox="1">
            <a:spLocks noChangeArrowheads="1"/>
          </p:cNvSpPr>
          <p:nvPr/>
        </p:nvSpPr>
        <p:spPr bwMode="auto">
          <a:xfrm>
            <a:off x="18112448" y="40990612"/>
            <a:ext cx="11484966" cy="830997"/>
          </a:xfrm>
          <a:prstGeom prst="rect">
            <a:avLst/>
          </a:prstGeom>
          <a:noFill/>
          <a:ln w="9525">
            <a:noFill/>
            <a:miter lim="800000"/>
            <a:headEnd/>
            <a:tailEnd/>
          </a:ln>
        </p:spPr>
        <p:txBody>
          <a:bodyPr>
            <a:spAutoFit/>
          </a:bodyPr>
          <a:lstStyle/>
          <a:p>
            <a:pPr algn="r" defTabSz="869950">
              <a:spcBef>
                <a:spcPct val="50000"/>
              </a:spcBef>
            </a:pPr>
            <a:r>
              <a:rPr lang="en-GB" sz="4800" b="1" dirty="0"/>
              <a:t>RESEARCHER CONTACT DETAILS</a:t>
            </a:r>
          </a:p>
        </p:txBody>
      </p:sp>
      <p:sp>
        <p:nvSpPr>
          <p:cNvPr id="11301" name="Text Placeholder 11300"/>
          <p:cNvSpPr>
            <a:spLocks noGrp="1"/>
          </p:cNvSpPr>
          <p:nvPr>
            <p:ph type="body" sz="quarter" idx="10"/>
          </p:nvPr>
        </p:nvSpPr>
        <p:spPr>
          <a:xfrm>
            <a:off x="646113" y="8136081"/>
            <a:ext cx="14055724" cy="7805897"/>
          </a:xfrm>
        </p:spPr>
        <p:txBody>
          <a:bodyPr lIns="396000" rIns="396000"/>
          <a:lstStyle/>
          <a:p>
            <a:pPr marL="457200" indent="-457200">
              <a:lnSpc>
                <a:spcPct val="120000"/>
              </a:lnSpc>
              <a:buFont typeface="Arial" panose="020B0604020202020204" pitchFamily="34" charset="0"/>
              <a:buChar char="•"/>
            </a:pPr>
            <a:r>
              <a:rPr lang="en-IE" sz="3200" b="0" i="0" dirty="0">
                <a:effectLst/>
                <a:latin typeface="fontSerif"/>
              </a:rPr>
              <a:t>Lorem ipsum </a:t>
            </a:r>
            <a:r>
              <a:rPr lang="en-IE" sz="3200" b="0" i="0" dirty="0" err="1">
                <a:effectLst/>
                <a:latin typeface="fontSerif"/>
              </a:rPr>
              <a:t>dolor</a:t>
            </a:r>
            <a:r>
              <a:rPr lang="en-IE" sz="3200" b="0" i="0" dirty="0">
                <a:effectLst/>
                <a:latin typeface="fontSerif"/>
              </a:rPr>
              <a:t> sit </a:t>
            </a:r>
            <a:r>
              <a:rPr lang="en-IE" sz="3200" b="0" i="0" dirty="0" err="1">
                <a:effectLst/>
                <a:latin typeface="fontSerif"/>
              </a:rPr>
              <a:t>amet</a:t>
            </a:r>
            <a:r>
              <a:rPr lang="en-IE" sz="3200" b="0" i="0" dirty="0">
                <a:effectLst/>
                <a:latin typeface="fontSerif"/>
              </a:rPr>
              <a:t>, </a:t>
            </a:r>
            <a:r>
              <a:rPr lang="en-IE" sz="3200" b="0" i="0" dirty="0" err="1">
                <a:effectLst/>
                <a:latin typeface="fontSerif"/>
              </a:rPr>
              <a:t>consectetur</a:t>
            </a:r>
            <a:r>
              <a:rPr lang="en-IE" sz="3200" b="0" i="0" dirty="0">
                <a:effectLst/>
                <a:latin typeface="fontSerif"/>
              </a:rPr>
              <a:t> </a:t>
            </a:r>
            <a:r>
              <a:rPr lang="en-IE" sz="3200" b="0" i="0" dirty="0" err="1">
                <a:effectLst/>
                <a:latin typeface="fontSerif"/>
              </a:rPr>
              <a:t>adipiscing</a:t>
            </a:r>
            <a:r>
              <a:rPr lang="en-IE" sz="3200" b="0" i="0" dirty="0">
                <a:effectLst/>
                <a:latin typeface="fontSerif"/>
              </a:rPr>
              <a:t> </a:t>
            </a:r>
            <a:r>
              <a:rPr lang="en-IE" sz="3200" b="0" i="0" dirty="0" err="1">
                <a:effectLst/>
                <a:latin typeface="fontSerif"/>
              </a:rPr>
              <a:t>elit</a:t>
            </a:r>
            <a:r>
              <a:rPr lang="en-IE" sz="3200" b="0" i="0" dirty="0">
                <a:effectLst/>
                <a:latin typeface="fontSerif"/>
              </a:rPr>
              <a:t>, </a:t>
            </a:r>
            <a:r>
              <a:rPr lang="en-IE" sz="3200" b="0" i="0" dirty="0" err="1">
                <a:effectLst/>
                <a:latin typeface="fontSerif"/>
              </a:rPr>
              <a:t>sed</a:t>
            </a:r>
            <a:r>
              <a:rPr lang="en-IE" sz="3200" b="0" i="0" dirty="0">
                <a:effectLst/>
                <a:latin typeface="fontSerif"/>
              </a:rPr>
              <a:t> do </a:t>
            </a:r>
            <a:r>
              <a:rPr lang="en-IE" sz="3200" b="0" i="0" dirty="0" err="1">
                <a:effectLst/>
                <a:latin typeface="fontSerif"/>
              </a:rPr>
              <a:t>eiusmod</a:t>
            </a:r>
            <a:r>
              <a:rPr lang="en-IE" sz="3200" b="0" i="0" dirty="0">
                <a:effectLst/>
                <a:latin typeface="fontSerif"/>
              </a:rPr>
              <a:t> </a:t>
            </a:r>
            <a:r>
              <a:rPr lang="en-IE" sz="3200" b="0" i="0" dirty="0" err="1">
                <a:effectLst/>
                <a:latin typeface="fontSerif"/>
              </a:rPr>
              <a:t>tempor</a:t>
            </a:r>
            <a:r>
              <a:rPr lang="en-IE" sz="3200" b="0" i="0" dirty="0">
                <a:effectLst/>
                <a:latin typeface="fontSerif"/>
              </a:rPr>
              <a:t> </a:t>
            </a:r>
            <a:r>
              <a:rPr lang="en-IE" sz="3200" b="0" i="0" dirty="0" err="1">
                <a:effectLst/>
                <a:latin typeface="fontSerif"/>
              </a:rPr>
              <a:t>incididunt</a:t>
            </a:r>
            <a:r>
              <a:rPr lang="en-IE" sz="3200" b="0" i="0" dirty="0">
                <a:effectLst/>
                <a:latin typeface="fontSerif"/>
              </a:rPr>
              <a:t> </a:t>
            </a:r>
            <a:r>
              <a:rPr lang="en-IE" sz="3200" b="0" i="0" dirty="0" err="1">
                <a:effectLst/>
                <a:latin typeface="fontSerif"/>
              </a:rPr>
              <a:t>ut</a:t>
            </a:r>
            <a:r>
              <a:rPr lang="en-IE" sz="3200" b="0" i="0" dirty="0">
                <a:effectLst/>
                <a:latin typeface="fontSerif"/>
              </a:rPr>
              <a:t> labore et dolore magna </a:t>
            </a:r>
            <a:r>
              <a:rPr lang="en-IE" sz="3200" b="0" i="0" dirty="0" err="1">
                <a:effectLst/>
                <a:latin typeface="fontSerif"/>
              </a:rPr>
              <a:t>aliqua</a:t>
            </a:r>
            <a:r>
              <a:rPr lang="en-IE" sz="3200" b="0" i="0" dirty="0">
                <a:effectLst/>
                <a:latin typeface="fontSerif"/>
              </a:rPr>
              <a:t>. Ut </a:t>
            </a:r>
            <a:r>
              <a:rPr lang="en-IE" sz="3200" b="0" i="0" dirty="0" err="1">
                <a:effectLst/>
                <a:latin typeface="fontSerif"/>
              </a:rPr>
              <a:t>enim</a:t>
            </a:r>
            <a:r>
              <a:rPr lang="en-IE" sz="3200" b="0" i="0" dirty="0">
                <a:effectLst/>
                <a:latin typeface="fontSerif"/>
              </a:rPr>
              <a:t> ad minim </a:t>
            </a:r>
            <a:r>
              <a:rPr lang="en-IE" sz="3200" b="0" i="0" dirty="0" err="1">
                <a:effectLst/>
                <a:latin typeface="fontSerif"/>
              </a:rPr>
              <a:t>veniam</a:t>
            </a:r>
            <a:r>
              <a:rPr lang="en-IE" sz="3200" b="0" i="0" dirty="0">
                <a:effectLst/>
                <a:latin typeface="fontSerif"/>
              </a:rPr>
              <a:t>, </a:t>
            </a:r>
            <a:r>
              <a:rPr lang="en-IE" sz="3200" b="0" i="0" dirty="0" err="1">
                <a:effectLst/>
                <a:latin typeface="fontSerif"/>
              </a:rPr>
              <a:t>quis</a:t>
            </a:r>
            <a:r>
              <a:rPr lang="en-IE" sz="3200" b="0" i="0" dirty="0">
                <a:effectLst/>
                <a:latin typeface="fontSerif"/>
              </a:rPr>
              <a:t> </a:t>
            </a:r>
            <a:r>
              <a:rPr lang="en-IE" sz="3200" b="0" i="0" dirty="0" err="1">
                <a:effectLst/>
                <a:latin typeface="fontSerif"/>
              </a:rPr>
              <a:t>nostrud</a:t>
            </a:r>
            <a:r>
              <a:rPr lang="en-IE" sz="3200" b="0" i="0" dirty="0">
                <a:effectLst/>
                <a:latin typeface="fontSerif"/>
              </a:rPr>
              <a:t> exercitation </a:t>
            </a:r>
            <a:r>
              <a:rPr lang="en-IE" sz="3200" b="0" i="0" dirty="0" err="1">
                <a:effectLst/>
                <a:latin typeface="fontSerif"/>
              </a:rPr>
              <a:t>ullamco</a:t>
            </a:r>
            <a:r>
              <a:rPr lang="en-IE" sz="3200" b="0" i="0" dirty="0">
                <a:effectLst/>
                <a:latin typeface="fontSerif"/>
              </a:rPr>
              <a:t> </a:t>
            </a:r>
            <a:r>
              <a:rPr lang="en-IE" sz="3200" b="0" i="0" dirty="0" err="1">
                <a:effectLst/>
                <a:latin typeface="fontSerif"/>
              </a:rPr>
              <a:t>laboris</a:t>
            </a:r>
            <a:r>
              <a:rPr lang="en-IE" sz="3200" b="0" i="0" dirty="0">
                <a:effectLst/>
                <a:latin typeface="fontSerif"/>
              </a:rPr>
              <a:t> nisi </a:t>
            </a:r>
            <a:r>
              <a:rPr lang="en-IE" sz="3200" b="0" i="0" dirty="0" err="1">
                <a:effectLst/>
                <a:latin typeface="fontSerif"/>
              </a:rPr>
              <a:t>ut</a:t>
            </a:r>
            <a:r>
              <a:rPr lang="en-IE" sz="3200" b="0" i="0" dirty="0">
                <a:effectLst/>
                <a:latin typeface="fontSerif"/>
              </a:rPr>
              <a:t> </a:t>
            </a:r>
            <a:r>
              <a:rPr lang="en-IE" sz="3200" b="0" i="0" dirty="0" err="1">
                <a:effectLst/>
                <a:latin typeface="fontSerif"/>
              </a:rPr>
              <a:t>aliquip</a:t>
            </a:r>
            <a:r>
              <a:rPr lang="en-IE" sz="3200" b="0" i="0" dirty="0">
                <a:effectLst/>
                <a:latin typeface="fontSerif"/>
              </a:rPr>
              <a:t> ex </a:t>
            </a:r>
            <a:r>
              <a:rPr lang="en-IE" sz="3200" b="0" i="0" dirty="0" err="1">
                <a:effectLst/>
                <a:latin typeface="fontSerif"/>
              </a:rPr>
              <a:t>ea</a:t>
            </a:r>
            <a:r>
              <a:rPr lang="en-IE" sz="3200" b="0" i="0" dirty="0">
                <a:effectLst/>
                <a:latin typeface="fontSerif"/>
              </a:rPr>
              <a:t> </a:t>
            </a:r>
            <a:r>
              <a:rPr lang="en-IE" sz="3200" b="0" i="0" dirty="0" err="1">
                <a:effectLst/>
                <a:latin typeface="fontSerif"/>
              </a:rPr>
              <a:t>commodo</a:t>
            </a:r>
            <a:r>
              <a:rPr lang="en-IE" sz="3200" b="0" i="0" dirty="0">
                <a:effectLst/>
                <a:latin typeface="fontSerif"/>
              </a:rPr>
              <a:t> </a:t>
            </a:r>
            <a:r>
              <a:rPr lang="en-IE" sz="3200" b="0" i="0" dirty="0" err="1">
                <a:effectLst/>
                <a:latin typeface="fontSerif"/>
              </a:rPr>
              <a:t>consequat</a:t>
            </a:r>
            <a:r>
              <a:rPr lang="en-IE" sz="3200" b="0" i="0" dirty="0">
                <a:effectLst/>
                <a:latin typeface="fontSerif"/>
              </a:rPr>
              <a:t>. </a:t>
            </a:r>
          </a:p>
          <a:p>
            <a:pPr marL="457200" indent="-457200">
              <a:lnSpc>
                <a:spcPct val="120000"/>
              </a:lnSpc>
              <a:buFont typeface="Arial" panose="020B0604020202020204" pitchFamily="34" charset="0"/>
              <a:buChar char="•"/>
            </a:pPr>
            <a:r>
              <a:rPr lang="en-IE" sz="3200" b="0" i="0" dirty="0">
                <a:effectLst/>
                <a:latin typeface="fontSerif"/>
              </a:rPr>
              <a:t>Lorem ipsum </a:t>
            </a:r>
            <a:r>
              <a:rPr lang="en-IE" sz="3200" b="0" i="0" dirty="0" err="1">
                <a:effectLst/>
                <a:latin typeface="fontSerif"/>
              </a:rPr>
              <a:t>dolor</a:t>
            </a:r>
            <a:r>
              <a:rPr lang="en-IE" sz="3200" b="0" i="0" dirty="0">
                <a:effectLst/>
                <a:latin typeface="fontSerif"/>
              </a:rPr>
              <a:t> sit </a:t>
            </a:r>
            <a:r>
              <a:rPr lang="en-IE" sz="3200" b="0" i="0" dirty="0" err="1">
                <a:effectLst/>
                <a:latin typeface="fontSerif"/>
              </a:rPr>
              <a:t>amet</a:t>
            </a:r>
            <a:r>
              <a:rPr lang="en-IE" sz="3200" b="0" i="0" dirty="0">
                <a:effectLst/>
                <a:latin typeface="fontSerif"/>
              </a:rPr>
              <a:t>, </a:t>
            </a:r>
            <a:r>
              <a:rPr lang="en-IE" sz="3200" b="0" i="0" dirty="0" err="1">
                <a:effectLst/>
                <a:latin typeface="fontSerif"/>
              </a:rPr>
              <a:t>consectetur</a:t>
            </a:r>
            <a:r>
              <a:rPr lang="en-IE" sz="3200" b="0" i="0" dirty="0">
                <a:effectLst/>
                <a:latin typeface="fontSerif"/>
              </a:rPr>
              <a:t> </a:t>
            </a:r>
            <a:r>
              <a:rPr lang="en-IE" sz="3200" b="0" i="0" dirty="0" err="1">
                <a:effectLst/>
                <a:latin typeface="fontSerif"/>
              </a:rPr>
              <a:t>adipiscing</a:t>
            </a:r>
            <a:r>
              <a:rPr lang="en-IE" sz="3200" b="0" i="0" dirty="0">
                <a:effectLst/>
                <a:latin typeface="fontSerif"/>
              </a:rPr>
              <a:t> </a:t>
            </a:r>
            <a:r>
              <a:rPr lang="en-IE" sz="3200" b="0" i="0" dirty="0" err="1">
                <a:effectLst/>
                <a:latin typeface="fontSerif"/>
              </a:rPr>
              <a:t>elit</a:t>
            </a:r>
            <a:r>
              <a:rPr lang="en-IE" sz="3200" b="0" i="0" dirty="0">
                <a:effectLst/>
                <a:latin typeface="fontSerif"/>
              </a:rPr>
              <a:t>, </a:t>
            </a:r>
            <a:r>
              <a:rPr lang="en-IE" sz="3200" b="0" i="0" dirty="0" err="1">
                <a:effectLst/>
                <a:latin typeface="fontSerif"/>
              </a:rPr>
              <a:t>sed</a:t>
            </a:r>
            <a:r>
              <a:rPr lang="en-IE" sz="3200" b="0" i="0" dirty="0">
                <a:effectLst/>
                <a:latin typeface="fontSerif"/>
              </a:rPr>
              <a:t> do </a:t>
            </a:r>
            <a:r>
              <a:rPr lang="en-IE" sz="3200" b="0" i="0" dirty="0" err="1">
                <a:effectLst/>
                <a:latin typeface="fontSerif"/>
              </a:rPr>
              <a:t>eiusmod</a:t>
            </a:r>
            <a:r>
              <a:rPr lang="en-IE" sz="3200" b="0" i="0" dirty="0">
                <a:effectLst/>
                <a:latin typeface="fontSerif"/>
              </a:rPr>
              <a:t> </a:t>
            </a:r>
            <a:r>
              <a:rPr lang="en-IE" sz="3200" b="0" i="0" dirty="0" err="1">
                <a:effectLst/>
                <a:latin typeface="fontSerif"/>
              </a:rPr>
              <a:t>tempor</a:t>
            </a:r>
            <a:r>
              <a:rPr lang="en-IE" sz="3200" b="0" i="0" dirty="0">
                <a:effectLst/>
                <a:latin typeface="fontSerif"/>
              </a:rPr>
              <a:t> </a:t>
            </a:r>
            <a:r>
              <a:rPr lang="en-IE" sz="3200" b="0" i="0" dirty="0" err="1">
                <a:effectLst/>
                <a:latin typeface="fontSerif"/>
              </a:rPr>
              <a:t>incididunt</a:t>
            </a:r>
            <a:r>
              <a:rPr lang="en-IE" sz="3200" b="0" i="0" dirty="0">
                <a:effectLst/>
                <a:latin typeface="fontSerif"/>
              </a:rPr>
              <a:t> </a:t>
            </a:r>
            <a:r>
              <a:rPr lang="en-IE" sz="3200" b="0" i="0" dirty="0" err="1">
                <a:effectLst/>
                <a:latin typeface="fontSerif"/>
              </a:rPr>
              <a:t>ut</a:t>
            </a:r>
            <a:r>
              <a:rPr lang="en-IE" sz="3200" b="0" i="0" dirty="0">
                <a:effectLst/>
                <a:latin typeface="fontSerif"/>
              </a:rPr>
              <a:t> labore et dolore magna </a:t>
            </a:r>
            <a:r>
              <a:rPr lang="en-IE" sz="3200" b="0" i="0" dirty="0" err="1">
                <a:effectLst/>
                <a:latin typeface="fontSerif"/>
              </a:rPr>
              <a:t>aliqua</a:t>
            </a:r>
            <a:r>
              <a:rPr lang="en-IE" sz="3200" b="0" i="0" dirty="0">
                <a:effectLst/>
                <a:latin typeface="fontSerif"/>
              </a:rPr>
              <a:t>. </a:t>
            </a:r>
          </a:p>
          <a:p>
            <a:pPr marL="1943025" lvl="1" indent="-457200">
              <a:lnSpc>
                <a:spcPct val="120000"/>
              </a:lnSpc>
              <a:buFont typeface="Arial" panose="020B0604020202020204" pitchFamily="34" charset="0"/>
              <a:buChar char="•"/>
            </a:pPr>
            <a:r>
              <a:rPr lang="en-IE" sz="3200" b="0" i="0" dirty="0">
                <a:effectLst/>
                <a:latin typeface="fontSerif"/>
              </a:rPr>
              <a:t>Ut </a:t>
            </a:r>
            <a:r>
              <a:rPr lang="en-IE" sz="3200" b="0" i="0" dirty="0" err="1">
                <a:effectLst/>
                <a:latin typeface="fontSerif"/>
              </a:rPr>
              <a:t>enim</a:t>
            </a:r>
            <a:r>
              <a:rPr lang="en-IE" sz="3200" b="0" i="0" dirty="0">
                <a:effectLst/>
                <a:latin typeface="fontSerif"/>
              </a:rPr>
              <a:t> ad minim </a:t>
            </a:r>
            <a:r>
              <a:rPr lang="en-IE" sz="3200" b="0" i="0" dirty="0" err="1">
                <a:effectLst/>
                <a:latin typeface="fontSerif"/>
              </a:rPr>
              <a:t>veniam</a:t>
            </a:r>
            <a:r>
              <a:rPr lang="en-IE" sz="3200" b="0" i="0" dirty="0">
                <a:effectLst/>
                <a:latin typeface="fontSerif"/>
              </a:rPr>
              <a:t>, </a:t>
            </a:r>
            <a:r>
              <a:rPr lang="en-IE" sz="3200" b="0" i="0" dirty="0" err="1">
                <a:effectLst/>
                <a:latin typeface="fontSerif"/>
              </a:rPr>
              <a:t>quis</a:t>
            </a:r>
            <a:r>
              <a:rPr lang="en-IE" sz="3200" b="0" i="0" dirty="0">
                <a:effectLst/>
                <a:latin typeface="fontSerif"/>
              </a:rPr>
              <a:t> </a:t>
            </a:r>
            <a:r>
              <a:rPr lang="en-IE" sz="3200" b="0" i="0" dirty="0" err="1">
                <a:effectLst/>
                <a:latin typeface="fontSerif"/>
              </a:rPr>
              <a:t>nostrud</a:t>
            </a:r>
            <a:r>
              <a:rPr lang="en-IE" sz="3200" b="0" i="0" dirty="0">
                <a:effectLst/>
                <a:latin typeface="fontSerif"/>
              </a:rPr>
              <a:t> exercitation </a:t>
            </a:r>
            <a:r>
              <a:rPr lang="en-IE" sz="3200" b="0" i="0" dirty="0" err="1">
                <a:effectLst/>
                <a:latin typeface="fontSerif"/>
              </a:rPr>
              <a:t>ullamco</a:t>
            </a:r>
            <a:r>
              <a:rPr lang="en-IE" sz="3200" b="0" i="0" dirty="0">
                <a:effectLst/>
                <a:latin typeface="fontSerif"/>
              </a:rPr>
              <a:t> </a:t>
            </a:r>
            <a:r>
              <a:rPr lang="en-IE" sz="3200" b="0" i="0" dirty="0" err="1">
                <a:effectLst/>
                <a:latin typeface="fontSerif"/>
              </a:rPr>
              <a:t>laboris</a:t>
            </a:r>
            <a:r>
              <a:rPr lang="en-IE" sz="3200" b="0" i="0" dirty="0">
                <a:effectLst/>
                <a:latin typeface="fontSerif"/>
              </a:rPr>
              <a:t> nisi </a:t>
            </a:r>
            <a:r>
              <a:rPr lang="en-IE" sz="3200" b="0" i="0" dirty="0" err="1">
                <a:effectLst/>
                <a:latin typeface="fontSerif"/>
              </a:rPr>
              <a:t>ut</a:t>
            </a:r>
            <a:r>
              <a:rPr lang="en-IE" sz="3200" b="0" i="0" dirty="0">
                <a:effectLst/>
                <a:latin typeface="fontSerif"/>
              </a:rPr>
              <a:t> </a:t>
            </a:r>
            <a:r>
              <a:rPr lang="en-IE" sz="3200" b="0" i="0" dirty="0" err="1">
                <a:effectLst/>
                <a:latin typeface="fontSerif"/>
              </a:rPr>
              <a:t>aliquip</a:t>
            </a:r>
            <a:r>
              <a:rPr lang="en-IE" sz="3200" b="0" i="0" dirty="0">
                <a:effectLst/>
                <a:latin typeface="fontSerif"/>
              </a:rPr>
              <a:t> ex </a:t>
            </a:r>
            <a:r>
              <a:rPr lang="en-IE" sz="3200" b="0" i="0" dirty="0" err="1">
                <a:effectLst/>
                <a:latin typeface="fontSerif"/>
              </a:rPr>
              <a:t>ea</a:t>
            </a:r>
            <a:r>
              <a:rPr lang="en-IE" sz="3200" b="0" i="0" dirty="0">
                <a:effectLst/>
                <a:latin typeface="fontSerif"/>
              </a:rPr>
              <a:t> </a:t>
            </a:r>
            <a:r>
              <a:rPr lang="en-IE" sz="3200" b="0" i="0" dirty="0" err="1">
                <a:effectLst/>
                <a:latin typeface="fontSerif"/>
              </a:rPr>
              <a:t>commodo</a:t>
            </a:r>
            <a:r>
              <a:rPr lang="en-IE" sz="3200" b="0" i="0" dirty="0">
                <a:effectLst/>
                <a:latin typeface="fontSerif"/>
              </a:rPr>
              <a:t> </a:t>
            </a:r>
            <a:r>
              <a:rPr lang="en-IE" sz="3200" b="0" i="0" dirty="0" err="1">
                <a:effectLst/>
                <a:latin typeface="fontSerif"/>
              </a:rPr>
              <a:t>consequat</a:t>
            </a:r>
            <a:r>
              <a:rPr lang="en-IE" sz="3200" b="0" i="0" dirty="0">
                <a:effectLst/>
                <a:latin typeface="fontSerif"/>
              </a:rPr>
              <a:t>. </a:t>
            </a:r>
          </a:p>
          <a:p>
            <a:pPr marL="1943025" lvl="1" indent="-457200">
              <a:lnSpc>
                <a:spcPct val="120000"/>
              </a:lnSpc>
              <a:buFont typeface="Arial" panose="020B0604020202020204" pitchFamily="34" charset="0"/>
              <a:buChar char="•"/>
            </a:pPr>
            <a:r>
              <a:rPr lang="en-IE" sz="3200" b="0" i="0" dirty="0">
                <a:effectLst/>
                <a:latin typeface="fontSerif"/>
              </a:rPr>
              <a:t>Duis </a:t>
            </a:r>
            <a:r>
              <a:rPr lang="en-IE" sz="3200" b="0" i="0" dirty="0" err="1">
                <a:effectLst/>
                <a:latin typeface="fontSerif"/>
              </a:rPr>
              <a:t>aute</a:t>
            </a:r>
            <a:r>
              <a:rPr lang="en-IE" sz="3200" b="0" i="0" dirty="0">
                <a:effectLst/>
                <a:latin typeface="fontSerif"/>
              </a:rPr>
              <a:t> </a:t>
            </a:r>
            <a:r>
              <a:rPr lang="en-IE" sz="3200" b="0" i="0" dirty="0" err="1">
                <a:effectLst/>
                <a:latin typeface="fontSerif"/>
              </a:rPr>
              <a:t>irure</a:t>
            </a:r>
            <a:r>
              <a:rPr lang="en-IE" sz="3200" b="0" i="0" dirty="0">
                <a:effectLst/>
                <a:latin typeface="fontSerif"/>
              </a:rPr>
              <a:t> </a:t>
            </a:r>
            <a:r>
              <a:rPr lang="en-IE" sz="3200" b="0" i="0" dirty="0" err="1">
                <a:effectLst/>
                <a:latin typeface="fontSerif"/>
              </a:rPr>
              <a:t>dolor</a:t>
            </a:r>
            <a:r>
              <a:rPr lang="en-IE" sz="3200" b="0" i="0" dirty="0">
                <a:effectLst/>
                <a:latin typeface="fontSerif"/>
              </a:rPr>
              <a:t> in </a:t>
            </a:r>
            <a:r>
              <a:rPr lang="en-IE" sz="3200" b="0" i="0" dirty="0" err="1">
                <a:effectLst/>
                <a:latin typeface="fontSerif"/>
              </a:rPr>
              <a:t>reprehenderit</a:t>
            </a:r>
            <a:r>
              <a:rPr lang="en-IE" sz="3200" b="0" i="0" dirty="0">
                <a:effectLst/>
                <a:latin typeface="fontSerif"/>
              </a:rPr>
              <a:t> in </a:t>
            </a:r>
            <a:r>
              <a:rPr lang="en-IE" sz="3200" b="0" i="0" dirty="0" err="1">
                <a:effectLst/>
                <a:latin typeface="fontSerif"/>
              </a:rPr>
              <a:t>voluptate</a:t>
            </a:r>
            <a:r>
              <a:rPr lang="en-IE" sz="3200" b="0" i="0" dirty="0">
                <a:effectLst/>
                <a:latin typeface="fontSerif"/>
              </a:rPr>
              <a:t> </a:t>
            </a:r>
            <a:r>
              <a:rPr lang="en-IE" sz="3200" b="0" i="0" dirty="0" err="1">
                <a:effectLst/>
                <a:latin typeface="fontSerif"/>
              </a:rPr>
              <a:t>velit</a:t>
            </a:r>
            <a:r>
              <a:rPr lang="en-IE" sz="3200" b="0" i="0" dirty="0">
                <a:effectLst/>
                <a:latin typeface="fontSerif"/>
              </a:rPr>
              <a:t> </a:t>
            </a:r>
            <a:r>
              <a:rPr lang="en-IE" sz="3200" b="0" i="0" dirty="0" err="1">
                <a:effectLst/>
                <a:latin typeface="fontSerif"/>
              </a:rPr>
              <a:t>esse</a:t>
            </a:r>
            <a:r>
              <a:rPr lang="en-IE" sz="3200" b="0" i="0" dirty="0">
                <a:effectLst/>
                <a:latin typeface="fontSerif"/>
              </a:rPr>
              <a:t> </a:t>
            </a:r>
            <a:r>
              <a:rPr lang="en-IE" sz="3200" b="0" i="0" dirty="0" err="1">
                <a:effectLst/>
                <a:latin typeface="fontSerif"/>
              </a:rPr>
              <a:t>cillum</a:t>
            </a:r>
            <a:r>
              <a:rPr lang="en-IE" sz="3200" b="0" i="0" dirty="0">
                <a:effectLst/>
                <a:latin typeface="fontSerif"/>
              </a:rPr>
              <a:t> dolore </a:t>
            </a:r>
            <a:r>
              <a:rPr lang="en-IE" sz="3200" b="0" i="0" dirty="0" err="1">
                <a:effectLst/>
                <a:latin typeface="fontSerif"/>
              </a:rPr>
              <a:t>eu</a:t>
            </a:r>
            <a:r>
              <a:rPr lang="en-IE" sz="3200" b="0" i="0" dirty="0">
                <a:effectLst/>
                <a:latin typeface="fontSerif"/>
              </a:rPr>
              <a:t> </a:t>
            </a:r>
            <a:r>
              <a:rPr lang="en-IE" sz="3200" b="0" i="0" dirty="0" err="1">
                <a:effectLst/>
                <a:latin typeface="fontSerif"/>
              </a:rPr>
              <a:t>fugiat</a:t>
            </a:r>
            <a:r>
              <a:rPr lang="en-IE" sz="3200" b="0" i="0" dirty="0">
                <a:effectLst/>
                <a:latin typeface="fontSerif"/>
              </a:rPr>
              <a:t> </a:t>
            </a:r>
            <a:r>
              <a:rPr lang="en-IE" sz="3200" b="0" i="0" dirty="0" err="1">
                <a:effectLst/>
                <a:latin typeface="fontSerif"/>
              </a:rPr>
              <a:t>nulla</a:t>
            </a:r>
            <a:r>
              <a:rPr lang="en-IE" sz="3200" b="0" i="0" dirty="0">
                <a:effectLst/>
                <a:latin typeface="fontSerif"/>
              </a:rPr>
              <a:t> </a:t>
            </a:r>
            <a:r>
              <a:rPr lang="en-IE" sz="3200" b="0" i="0" dirty="0" err="1">
                <a:effectLst/>
                <a:latin typeface="fontSerif"/>
              </a:rPr>
              <a:t>pariatur</a:t>
            </a:r>
            <a:r>
              <a:rPr lang="en-IE" sz="3200" b="0" i="0" dirty="0">
                <a:effectLst/>
                <a:latin typeface="fontSerif"/>
              </a:rPr>
              <a:t>. </a:t>
            </a:r>
            <a:r>
              <a:rPr lang="en-IE" sz="3200" b="0" i="0" dirty="0" err="1">
                <a:effectLst/>
                <a:latin typeface="fontSerif"/>
              </a:rPr>
              <a:t>Excepteur</a:t>
            </a:r>
            <a:r>
              <a:rPr lang="en-IE" sz="3200" b="0" i="0" dirty="0">
                <a:effectLst/>
                <a:latin typeface="fontSerif"/>
              </a:rPr>
              <a:t> </a:t>
            </a:r>
            <a:r>
              <a:rPr lang="en-IE" sz="3200" b="0" i="0" dirty="0" err="1">
                <a:effectLst/>
                <a:latin typeface="fontSerif"/>
              </a:rPr>
              <a:t>sint</a:t>
            </a:r>
            <a:r>
              <a:rPr lang="en-IE" sz="3200" b="0" i="0" dirty="0">
                <a:effectLst/>
                <a:latin typeface="fontSerif"/>
              </a:rPr>
              <a:t> </a:t>
            </a:r>
            <a:r>
              <a:rPr lang="en-IE" sz="3200" b="0" i="0" dirty="0" err="1">
                <a:effectLst/>
                <a:latin typeface="fontSerif"/>
              </a:rPr>
              <a:t>occaecat</a:t>
            </a:r>
            <a:r>
              <a:rPr lang="en-IE" sz="3200" b="0" i="0" dirty="0">
                <a:effectLst/>
                <a:latin typeface="fontSerif"/>
              </a:rPr>
              <a:t> </a:t>
            </a:r>
            <a:r>
              <a:rPr lang="en-IE" sz="3200" b="0" i="0" dirty="0" err="1">
                <a:effectLst/>
                <a:latin typeface="fontSerif"/>
              </a:rPr>
              <a:t>cupidatat</a:t>
            </a:r>
            <a:r>
              <a:rPr lang="en-IE" sz="3200" b="0" i="0" dirty="0">
                <a:effectLst/>
                <a:latin typeface="fontSerif"/>
              </a:rPr>
              <a:t> non </a:t>
            </a:r>
            <a:r>
              <a:rPr lang="en-IE" sz="3200" b="0" i="0" dirty="0" err="1">
                <a:effectLst/>
                <a:latin typeface="fontSerif"/>
              </a:rPr>
              <a:t>proident</a:t>
            </a:r>
            <a:r>
              <a:rPr lang="en-IE" sz="3200" b="0" i="0" dirty="0">
                <a:effectLst/>
                <a:latin typeface="fontSerif"/>
              </a:rPr>
              <a:t>, sunt in culpa qui </a:t>
            </a:r>
            <a:r>
              <a:rPr lang="en-IE" sz="3200" b="0" i="0" dirty="0" err="1">
                <a:effectLst/>
                <a:latin typeface="fontSerif"/>
              </a:rPr>
              <a:t>officia</a:t>
            </a:r>
            <a:r>
              <a:rPr lang="en-IE" sz="3200" b="0" i="0" dirty="0">
                <a:effectLst/>
                <a:latin typeface="fontSerif"/>
              </a:rPr>
              <a:t> </a:t>
            </a:r>
            <a:r>
              <a:rPr lang="en-IE" sz="3200" b="0" i="0" dirty="0" err="1">
                <a:effectLst/>
                <a:latin typeface="fontSerif"/>
              </a:rPr>
              <a:t>deserunt</a:t>
            </a:r>
            <a:r>
              <a:rPr lang="en-IE" sz="3200" b="0" i="0" dirty="0">
                <a:effectLst/>
                <a:latin typeface="fontSerif"/>
              </a:rPr>
              <a:t> </a:t>
            </a:r>
            <a:r>
              <a:rPr lang="en-IE" sz="3200" b="0" i="0" dirty="0" err="1">
                <a:effectLst/>
                <a:latin typeface="fontSerif"/>
              </a:rPr>
              <a:t>mollit</a:t>
            </a:r>
            <a:r>
              <a:rPr lang="en-IE" sz="3200" b="0" i="0" dirty="0">
                <a:effectLst/>
                <a:latin typeface="fontSerif"/>
              </a:rPr>
              <a:t> </a:t>
            </a:r>
            <a:r>
              <a:rPr lang="en-IE" sz="3200" b="0" i="0" dirty="0" err="1">
                <a:effectLst/>
                <a:latin typeface="fontSerif"/>
              </a:rPr>
              <a:t>anim</a:t>
            </a:r>
            <a:r>
              <a:rPr lang="en-IE" sz="3200" b="0" i="0" dirty="0">
                <a:effectLst/>
                <a:latin typeface="fontSerif"/>
              </a:rPr>
              <a:t> id </a:t>
            </a:r>
            <a:r>
              <a:rPr lang="en-IE" sz="3200" b="0" i="0" dirty="0" err="1">
                <a:effectLst/>
                <a:latin typeface="fontSerif"/>
              </a:rPr>
              <a:t>est</a:t>
            </a:r>
            <a:r>
              <a:rPr lang="en-IE" sz="3200" b="0" i="0" dirty="0">
                <a:effectLst/>
                <a:latin typeface="fontSerif"/>
              </a:rPr>
              <a:t> </a:t>
            </a:r>
            <a:r>
              <a:rPr lang="en-IE" sz="3200" b="0" i="0" dirty="0" err="1">
                <a:effectLst/>
                <a:latin typeface="fontSerif"/>
              </a:rPr>
              <a:t>laborum</a:t>
            </a:r>
            <a:r>
              <a:rPr lang="en-IE" sz="3200" b="0" i="0" dirty="0">
                <a:effectLst/>
                <a:latin typeface="fontSerif"/>
              </a:rPr>
              <a:t>.</a:t>
            </a:r>
            <a:endParaRPr lang="en-GB" sz="3200" b="1" dirty="0"/>
          </a:p>
        </p:txBody>
      </p:sp>
      <p:sp>
        <p:nvSpPr>
          <p:cNvPr id="11302" name="Text Placeholder 11301"/>
          <p:cNvSpPr>
            <a:spLocks noGrp="1"/>
          </p:cNvSpPr>
          <p:nvPr>
            <p:ph type="body" sz="quarter" idx="11"/>
          </p:nvPr>
        </p:nvSpPr>
        <p:spPr>
          <a:xfrm>
            <a:off x="652404" y="7276051"/>
            <a:ext cx="14049433" cy="754045"/>
          </a:xfrm>
        </p:spPr>
        <p:txBody>
          <a:bodyPr/>
          <a:lstStyle/>
          <a:p>
            <a:r>
              <a:rPr lang="en-GB" dirty="0"/>
              <a:t>Background/Aims</a:t>
            </a:r>
          </a:p>
        </p:txBody>
      </p:sp>
      <p:sp>
        <p:nvSpPr>
          <p:cNvPr id="11303" name="Text Placeholder 11302"/>
          <p:cNvSpPr>
            <a:spLocks noGrp="1"/>
          </p:cNvSpPr>
          <p:nvPr>
            <p:ph type="body" sz="quarter" idx="95"/>
          </p:nvPr>
        </p:nvSpPr>
        <p:spPr/>
        <p:txBody>
          <a:bodyPr/>
          <a:lstStyle/>
          <a:p>
            <a:endParaRPr lang="en-GB"/>
          </a:p>
        </p:txBody>
      </p:sp>
      <p:sp>
        <p:nvSpPr>
          <p:cNvPr id="11304" name="Text Placeholder 11303"/>
          <p:cNvSpPr>
            <a:spLocks noGrp="1"/>
          </p:cNvSpPr>
          <p:nvPr>
            <p:ph type="body" sz="quarter" idx="107"/>
          </p:nvPr>
        </p:nvSpPr>
        <p:spPr/>
        <p:txBody>
          <a:bodyPr/>
          <a:lstStyle/>
          <a:p>
            <a:endParaRPr lang="en-GB"/>
          </a:p>
        </p:txBody>
      </p:sp>
      <p:sp>
        <p:nvSpPr>
          <p:cNvPr id="11306" name="Text Placeholder 11305"/>
          <p:cNvSpPr>
            <a:spLocks noGrp="1"/>
          </p:cNvSpPr>
          <p:nvPr>
            <p:ph type="body" sz="quarter" idx="116"/>
          </p:nvPr>
        </p:nvSpPr>
        <p:spPr/>
        <p:txBody>
          <a:bodyPr/>
          <a:lstStyle/>
          <a:p>
            <a:endParaRPr lang="en-GB"/>
          </a:p>
        </p:txBody>
      </p:sp>
      <p:sp>
        <p:nvSpPr>
          <p:cNvPr id="11307" name="Text Placeholder 11306"/>
          <p:cNvSpPr>
            <a:spLocks noGrp="1"/>
          </p:cNvSpPr>
          <p:nvPr>
            <p:ph type="body" sz="quarter" idx="117"/>
          </p:nvPr>
        </p:nvSpPr>
        <p:spPr/>
        <p:txBody>
          <a:bodyPr/>
          <a:lstStyle/>
          <a:p>
            <a:endParaRPr lang="en-GB"/>
          </a:p>
        </p:txBody>
      </p:sp>
      <p:sp>
        <p:nvSpPr>
          <p:cNvPr id="11308" name="Text Placeholder 11307"/>
          <p:cNvSpPr>
            <a:spLocks noGrp="1"/>
          </p:cNvSpPr>
          <p:nvPr>
            <p:ph type="body" sz="quarter" idx="118"/>
          </p:nvPr>
        </p:nvSpPr>
        <p:spPr/>
        <p:txBody>
          <a:bodyPr/>
          <a:lstStyle/>
          <a:p>
            <a:endParaRPr lang="en-GB"/>
          </a:p>
        </p:txBody>
      </p:sp>
      <p:sp>
        <p:nvSpPr>
          <p:cNvPr id="11309" name="Text Placeholder 11308"/>
          <p:cNvSpPr>
            <a:spLocks noGrp="1"/>
          </p:cNvSpPr>
          <p:nvPr>
            <p:ph type="body" sz="quarter" idx="119"/>
          </p:nvPr>
        </p:nvSpPr>
        <p:spPr/>
        <p:txBody>
          <a:bodyPr/>
          <a:lstStyle/>
          <a:p>
            <a:endParaRPr lang="en-GB"/>
          </a:p>
        </p:txBody>
      </p:sp>
      <p:sp>
        <p:nvSpPr>
          <p:cNvPr id="11310" name="Text Placeholder 11309"/>
          <p:cNvSpPr>
            <a:spLocks noGrp="1"/>
          </p:cNvSpPr>
          <p:nvPr>
            <p:ph type="body" sz="quarter" idx="120"/>
          </p:nvPr>
        </p:nvSpPr>
        <p:spPr/>
        <p:txBody>
          <a:bodyPr/>
          <a:lstStyle/>
          <a:p>
            <a:endParaRPr lang="en-GB"/>
          </a:p>
        </p:txBody>
      </p:sp>
      <p:sp>
        <p:nvSpPr>
          <p:cNvPr id="11311" name="Text Placeholder 11310"/>
          <p:cNvSpPr>
            <a:spLocks noGrp="1"/>
          </p:cNvSpPr>
          <p:nvPr>
            <p:ph type="body" sz="quarter" idx="121"/>
          </p:nvPr>
        </p:nvSpPr>
        <p:spPr/>
        <p:txBody>
          <a:bodyPr/>
          <a:lstStyle/>
          <a:p>
            <a:endParaRPr lang="en-GB"/>
          </a:p>
        </p:txBody>
      </p:sp>
      <p:sp>
        <p:nvSpPr>
          <p:cNvPr id="11312" name="Text Placeholder 11311"/>
          <p:cNvSpPr>
            <a:spLocks noGrp="1"/>
          </p:cNvSpPr>
          <p:nvPr>
            <p:ph type="body" sz="quarter" idx="122"/>
          </p:nvPr>
        </p:nvSpPr>
        <p:spPr/>
        <p:txBody>
          <a:bodyPr/>
          <a:lstStyle/>
          <a:p>
            <a:endParaRPr lang="en-GB"/>
          </a:p>
        </p:txBody>
      </p:sp>
      <p:sp>
        <p:nvSpPr>
          <p:cNvPr id="11313" name="Text Placeholder 11312"/>
          <p:cNvSpPr>
            <a:spLocks noGrp="1"/>
          </p:cNvSpPr>
          <p:nvPr>
            <p:ph type="body" sz="quarter" idx="123"/>
          </p:nvPr>
        </p:nvSpPr>
        <p:spPr>
          <a:xfrm>
            <a:off x="15756014" y="36366746"/>
            <a:ext cx="14017384" cy="2936166"/>
          </a:xfrm>
        </p:spPr>
        <p:txBody>
          <a:bodyPr/>
          <a:lstStyle/>
          <a:p>
            <a:r>
              <a:rPr lang="en-GB" baseline="30000" dirty="0"/>
              <a:t>1 </a:t>
            </a:r>
            <a:r>
              <a:rPr lang="en-IE" sz="2400" b="0" i="0" dirty="0">
                <a:effectLst/>
                <a:latin typeface="fontSerif"/>
              </a:rPr>
              <a:t>Lorem ipsum </a:t>
            </a:r>
            <a:r>
              <a:rPr lang="en-IE" sz="2400" b="0" i="0" dirty="0" err="1">
                <a:effectLst/>
                <a:latin typeface="fontSerif"/>
              </a:rPr>
              <a:t>dolor</a:t>
            </a:r>
            <a:r>
              <a:rPr lang="en-IE" sz="2400" b="0" i="0" dirty="0">
                <a:effectLst/>
                <a:latin typeface="fontSerif"/>
              </a:rPr>
              <a:t> sit </a:t>
            </a:r>
            <a:r>
              <a:rPr lang="en-IE" sz="2400" b="0" i="0" dirty="0" err="1">
                <a:effectLst/>
                <a:latin typeface="fontSerif"/>
              </a:rPr>
              <a:t>amet</a:t>
            </a:r>
            <a:r>
              <a:rPr lang="en-IE" sz="2400" b="0" i="0" dirty="0">
                <a:effectLst/>
                <a:latin typeface="fontSerif"/>
              </a:rPr>
              <a:t>, </a:t>
            </a:r>
            <a:r>
              <a:rPr lang="en-IE" sz="2400" b="0" i="0" dirty="0" err="1">
                <a:effectLst/>
                <a:latin typeface="fontSerif"/>
              </a:rPr>
              <a:t>consectetur</a:t>
            </a:r>
            <a:r>
              <a:rPr lang="en-IE" sz="2400" b="0" i="0" dirty="0">
                <a:effectLst/>
                <a:latin typeface="fontSerif"/>
              </a:rPr>
              <a:t> </a:t>
            </a:r>
            <a:r>
              <a:rPr lang="en-IE" sz="2400" b="0" i="0" dirty="0" err="1">
                <a:effectLst/>
                <a:latin typeface="fontSerif"/>
              </a:rPr>
              <a:t>adipiscing</a:t>
            </a:r>
            <a:r>
              <a:rPr lang="en-IE" sz="2400" b="0" i="0" dirty="0">
                <a:effectLst/>
                <a:latin typeface="fontSerif"/>
              </a:rPr>
              <a:t> </a:t>
            </a:r>
            <a:r>
              <a:rPr lang="en-IE" sz="2400" b="0" i="0" dirty="0" err="1">
                <a:effectLst/>
                <a:latin typeface="fontSerif"/>
              </a:rPr>
              <a:t>elit</a:t>
            </a:r>
            <a:r>
              <a:rPr lang="en-IE" sz="2400" b="0" i="0" dirty="0">
                <a:effectLst/>
                <a:latin typeface="fontSerif"/>
              </a:rPr>
              <a:t>, </a:t>
            </a:r>
            <a:r>
              <a:rPr lang="en-IE" sz="2400" b="0" i="0" dirty="0" err="1">
                <a:effectLst/>
                <a:latin typeface="fontSerif"/>
              </a:rPr>
              <a:t>sed</a:t>
            </a:r>
            <a:r>
              <a:rPr lang="en-IE" sz="2400" b="0" i="0" dirty="0">
                <a:effectLst/>
                <a:latin typeface="fontSerif"/>
              </a:rPr>
              <a:t> do </a:t>
            </a:r>
            <a:r>
              <a:rPr lang="en-IE" sz="2400" b="0" i="0" dirty="0" err="1">
                <a:effectLst/>
                <a:latin typeface="fontSerif"/>
              </a:rPr>
              <a:t>eiusmod</a:t>
            </a:r>
            <a:r>
              <a:rPr lang="en-IE" sz="2400" b="0" i="0" dirty="0">
                <a:effectLst/>
                <a:latin typeface="fontSerif"/>
              </a:rPr>
              <a:t> </a:t>
            </a:r>
            <a:r>
              <a:rPr lang="en-IE" sz="2400" b="0" i="0" dirty="0" err="1">
                <a:effectLst/>
                <a:latin typeface="fontSerif"/>
              </a:rPr>
              <a:t>tempor</a:t>
            </a:r>
            <a:r>
              <a:rPr lang="en-IE" sz="2400" b="0" i="0" dirty="0">
                <a:effectLst/>
                <a:latin typeface="fontSerif"/>
              </a:rPr>
              <a:t> </a:t>
            </a:r>
            <a:r>
              <a:rPr lang="en-IE" sz="2400" b="0" i="0" dirty="0" err="1">
                <a:effectLst/>
                <a:latin typeface="fontSerif"/>
              </a:rPr>
              <a:t>incididunt</a:t>
            </a:r>
            <a:r>
              <a:rPr lang="en-IE" sz="2400" b="0" i="0" dirty="0">
                <a:effectLst/>
                <a:latin typeface="fontSerif"/>
              </a:rPr>
              <a:t> </a:t>
            </a:r>
            <a:r>
              <a:rPr lang="en-IE" sz="2400" b="0" i="0" dirty="0" err="1">
                <a:effectLst/>
                <a:latin typeface="fontSerif"/>
              </a:rPr>
              <a:t>ut</a:t>
            </a:r>
            <a:r>
              <a:rPr lang="en-IE" sz="2400" b="0" i="0" dirty="0">
                <a:effectLst/>
                <a:latin typeface="fontSerif"/>
              </a:rPr>
              <a:t> labore et dolore magna </a:t>
            </a:r>
            <a:r>
              <a:rPr lang="en-IE" sz="2400" b="0" i="0" dirty="0" err="1">
                <a:effectLst/>
                <a:latin typeface="fontSerif"/>
              </a:rPr>
              <a:t>aliqua</a:t>
            </a:r>
            <a:r>
              <a:rPr lang="en-IE" sz="2400" b="0" i="0" dirty="0">
                <a:effectLst/>
                <a:latin typeface="fontSerif"/>
              </a:rPr>
              <a:t> </a:t>
            </a:r>
          </a:p>
          <a:p>
            <a:r>
              <a:rPr lang="en-GB" baseline="30000" dirty="0"/>
              <a:t>2 </a:t>
            </a:r>
            <a:r>
              <a:rPr lang="en-IE" sz="2400" b="0" i="0" dirty="0">
                <a:effectLst/>
                <a:latin typeface="fontSerif"/>
              </a:rPr>
              <a:t>Lorem ipsum </a:t>
            </a:r>
            <a:r>
              <a:rPr lang="en-IE" sz="2400" b="0" i="0" dirty="0" err="1">
                <a:effectLst/>
                <a:latin typeface="fontSerif"/>
              </a:rPr>
              <a:t>dolor</a:t>
            </a:r>
            <a:r>
              <a:rPr lang="en-IE" sz="2400" b="0" i="0" dirty="0">
                <a:effectLst/>
                <a:latin typeface="fontSerif"/>
              </a:rPr>
              <a:t> sit </a:t>
            </a:r>
            <a:r>
              <a:rPr lang="en-IE" sz="2400" b="0" i="0" dirty="0" err="1">
                <a:effectLst/>
                <a:latin typeface="fontSerif"/>
              </a:rPr>
              <a:t>amet</a:t>
            </a:r>
            <a:r>
              <a:rPr lang="en-IE" sz="2400" b="0" i="0" dirty="0">
                <a:effectLst/>
                <a:latin typeface="fontSerif"/>
              </a:rPr>
              <a:t>, </a:t>
            </a:r>
            <a:r>
              <a:rPr lang="en-IE" sz="2400" b="0" i="0" dirty="0" err="1">
                <a:effectLst/>
                <a:latin typeface="fontSerif"/>
              </a:rPr>
              <a:t>consectetur</a:t>
            </a:r>
            <a:r>
              <a:rPr lang="en-IE" sz="2400" b="0" i="0" dirty="0">
                <a:effectLst/>
                <a:latin typeface="fontSerif"/>
              </a:rPr>
              <a:t> </a:t>
            </a:r>
            <a:r>
              <a:rPr lang="en-IE" sz="2400" b="0" i="0" dirty="0" err="1">
                <a:effectLst/>
                <a:latin typeface="fontSerif"/>
              </a:rPr>
              <a:t>adipiscing</a:t>
            </a:r>
            <a:r>
              <a:rPr lang="en-IE" sz="2400" b="0" i="0" dirty="0">
                <a:effectLst/>
                <a:latin typeface="fontSerif"/>
              </a:rPr>
              <a:t> </a:t>
            </a:r>
            <a:r>
              <a:rPr lang="en-IE" sz="2400" b="0" i="0" dirty="0" err="1">
                <a:effectLst/>
                <a:latin typeface="fontSerif"/>
              </a:rPr>
              <a:t>elit</a:t>
            </a:r>
            <a:r>
              <a:rPr lang="en-IE" sz="2400" b="0" i="0" dirty="0">
                <a:effectLst/>
                <a:latin typeface="fontSerif"/>
              </a:rPr>
              <a:t>, </a:t>
            </a:r>
            <a:r>
              <a:rPr lang="en-IE" sz="2400" b="0" i="0" dirty="0" err="1">
                <a:effectLst/>
                <a:latin typeface="fontSerif"/>
              </a:rPr>
              <a:t>sed</a:t>
            </a:r>
            <a:r>
              <a:rPr lang="en-IE" sz="2400" b="0" i="0" dirty="0">
                <a:effectLst/>
                <a:latin typeface="fontSerif"/>
              </a:rPr>
              <a:t> do </a:t>
            </a:r>
            <a:r>
              <a:rPr lang="en-IE" sz="2400" b="0" i="0" dirty="0" err="1">
                <a:effectLst/>
                <a:latin typeface="fontSerif"/>
              </a:rPr>
              <a:t>eiusmod</a:t>
            </a:r>
            <a:r>
              <a:rPr lang="en-IE" sz="2400" b="0" i="0" dirty="0">
                <a:effectLst/>
                <a:latin typeface="fontSerif"/>
              </a:rPr>
              <a:t> </a:t>
            </a:r>
            <a:r>
              <a:rPr lang="en-IE" sz="2400" b="0" i="0" dirty="0" err="1">
                <a:effectLst/>
                <a:latin typeface="fontSerif"/>
              </a:rPr>
              <a:t>tempor</a:t>
            </a:r>
            <a:r>
              <a:rPr lang="en-IE" sz="2400" b="0" i="0" dirty="0">
                <a:effectLst/>
                <a:latin typeface="fontSerif"/>
              </a:rPr>
              <a:t> </a:t>
            </a:r>
            <a:r>
              <a:rPr lang="en-IE" sz="2400" b="0" i="0" dirty="0" err="1">
                <a:effectLst/>
                <a:latin typeface="fontSerif"/>
              </a:rPr>
              <a:t>incididunt</a:t>
            </a:r>
            <a:r>
              <a:rPr lang="en-IE" sz="2400" b="0" i="0" dirty="0">
                <a:effectLst/>
                <a:latin typeface="fontSerif"/>
              </a:rPr>
              <a:t> </a:t>
            </a:r>
            <a:r>
              <a:rPr lang="en-IE" sz="2400" b="0" i="0" dirty="0" err="1">
                <a:effectLst/>
                <a:latin typeface="fontSerif"/>
              </a:rPr>
              <a:t>ut</a:t>
            </a:r>
            <a:r>
              <a:rPr lang="en-IE" sz="2400" b="0" i="0" dirty="0">
                <a:effectLst/>
                <a:latin typeface="fontSerif"/>
              </a:rPr>
              <a:t> labore et dolore magna </a:t>
            </a:r>
            <a:r>
              <a:rPr lang="en-IE" sz="2400" b="0" i="0" dirty="0" err="1">
                <a:effectLst/>
                <a:latin typeface="fontSerif"/>
              </a:rPr>
              <a:t>aliqua</a:t>
            </a:r>
            <a:endParaRPr lang="en-IE" sz="2400" b="0" i="0" dirty="0">
              <a:effectLst/>
              <a:latin typeface="fontSerif"/>
            </a:endParaRPr>
          </a:p>
          <a:p>
            <a:endParaRPr lang="en-GB" dirty="0"/>
          </a:p>
          <a:p>
            <a:r>
              <a:rPr lang="en-GB" dirty="0"/>
              <a:t>Image Credit: XXXXX. Retrieved from: [Include URL}</a:t>
            </a:r>
          </a:p>
        </p:txBody>
      </p:sp>
      <p:sp>
        <p:nvSpPr>
          <p:cNvPr id="11317" name="Text Placeholder 11316"/>
          <p:cNvSpPr>
            <a:spLocks noGrp="1"/>
          </p:cNvSpPr>
          <p:nvPr>
            <p:ph type="body" sz="quarter" idx="125"/>
          </p:nvPr>
        </p:nvSpPr>
        <p:spPr>
          <a:xfrm>
            <a:off x="8923184" y="17416137"/>
            <a:ext cx="5631058" cy="5166905"/>
          </a:xfrm>
        </p:spPr>
        <p:txBody>
          <a:bodyPr/>
          <a:lstStyle/>
          <a:p>
            <a:pPr>
              <a:lnSpc>
                <a:spcPct val="120000"/>
              </a:lnSpc>
            </a:pPr>
            <a:r>
              <a:rPr lang="en-IE" sz="2800" b="0" i="0" dirty="0">
                <a:effectLst/>
                <a:latin typeface="fontSerif"/>
              </a:rPr>
              <a:t>The aim….</a:t>
            </a:r>
          </a:p>
          <a:p>
            <a:pPr>
              <a:lnSpc>
                <a:spcPct val="120000"/>
              </a:lnSpc>
            </a:pPr>
            <a:r>
              <a:rPr lang="en-IE" sz="2800" b="0" i="0" dirty="0">
                <a:effectLst/>
                <a:latin typeface="fontSerif"/>
              </a:rPr>
              <a:t>Lorem ipsum </a:t>
            </a:r>
            <a:r>
              <a:rPr lang="en-IE" sz="2800" b="0" i="0" dirty="0" err="1">
                <a:effectLst/>
                <a:latin typeface="fontSerif"/>
              </a:rPr>
              <a:t>dolor</a:t>
            </a:r>
            <a:r>
              <a:rPr lang="en-IE" sz="2800" b="0" i="0" dirty="0">
                <a:effectLst/>
                <a:latin typeface="fontSerif"/>
              </a:rPr>
              <a:t> sit </a:t>
            </a:r>
            <a:r>
              <a:rPr lang="en-IE" sz="2800" b="0" i="0" dirty="0" err="1">
                <a:effectLst/>
                <a:latin typeface="fontSerif"/>
              </a:rPr>
              <a:t>amet</a:t>
            </a:r>
            <a:r>
              <a:rPr lang="en-IE" sz="2800" b="0" i="0" dirty="0">
                <a:effectLst/>
                <a:latin typeface="fontSerif"/>
              </a:rPr>
              <a:t>, </a:t>
            </a:r>
            <a:r>
              <a:rPr lang="en-IE" sz="2800" b="0" i="0" dirty="0" err="1">
                <a:effectLst/>
                <a:latin typeface="fontSerif"/>
              </a:rPr>
              <a:t>consectetur</a:t>
            </a:r>
            <a:r>
              <a:rPr lang="en-IE" sz="2800" b="0" i="0" dirty="0">
                <a:effectLst/>
                <a:latin typeface="fontSerif"/>
              </a:rPr>
              <a:t> </a:t>
            </a:r>
            <a:r>
              <a:rPr lang="en-IE" sz="2800" b="0" i="0" dirty="0" err="1">
                <a:effectLst/>
                <a:latin typeface="fontSerif"/>
              </a:rPr>
              <a:t>adipiscing</a:t>
            </a:r>
            <a:r>
              <a:rPr lang="en-IE" sz="2800" b="0" i="0" dirty="0">
                <a:effectLst/>
                <a:latin typeface="fontSerif"/>
              </a:rPr>
              <a:t> </a:t>
            </a:r>
            <a:r>
              <a:rPr lang="en-IE" sz="2800" b="0" i="0" dirty="0" err="1">
                <a:effectLst/>
                <a:latin typeface="fontSerif"/>
              </a:rPr>
              <a:t>elit</a:t>
            </a:r>
            <a:r>
              <a:rPr lang="en-IE" sz="2800" b="0" i="0" dirty="0">
                <a:effectLst/>
                <a:latin typeface="fontSerif"/>
              </a:rPr>
              <a:t>, </a:t>
            </a:r>
            <a:r>
              <a:rPr lang="en-IE" sz="2800" b="0" i="0" dirty="0" err="1">
                <a:effectLst/>
                <a:latin typeface="fontSerif"/>
              </a:rPr>
              <a:t>sed</a:t>
            </a:r>
            <a:r>
              <a:rPr lang="en-IE" sz="2800" b="0" i="0" dirty="0">
                <a:effectLst/>
                <a:latin typeface="fontSerif"/>
              </a:rPr>
              <a:t> do </a:t>
            </a:r>
            <a:r>
              <a:rPr lang="en-IE" sz="2800" b="0" i="0" dirty="0" err="1">
                <a:effectLst/>
                <a:latin typeface="fontSerif"/>
              </a:rPr>
              <a:t>eiusmod</a:t>
            </a:r>
            <a:r>
              <a:rPr lang="en-IE" sz="2800" b="0" i="0" dirty="0">
                <a:effectLst/>
                <a:latin typeface="fontSerif"/>
              </a:rPr>
              <a:t> </a:t>
            </a:r>
            <a:r>
              <a:rPr lang="en-IE" sz="2800" b="0" i="0" dirty="0" err="1">
                <a:effectLst/>
                <a:latin typeface="fontSerif"/>
              </a:rPr>
              <a:t>tempor</a:t>
            </a:r>
            <a:r>
              <a:rPr lang="en-IE" sz="2800" b="0" i="0" dirty="0">
                <a:effectLst/>
                <a:latin typeface="fontSerif"/>
              </a:rPr>
              <a:t> </a:t>
            </a:r>
            <a:r>
              <a:rPr lang="en-IE" sz="2800" b="0" i="0" dirty="0" err="1">
                <a:effectLst/>
                <a:latin typeface="fontSerif"/>
              </a:rPr>
              <a:t>incididunt</a:t>
            </a:r>
            <a:r>
              <a:rPr lang="en-IE" sz="2800" b="0" i="0" dirty="0">
                <a:effectLst/>
                <a:latin typeface="fontSerif"/>
              </a:rPr>
              <a:t> </a:t>
            </a:r>
            <a:r>
              <a:rPr lang="en-IE" sz="2800" b="0" i="0" dirty="0" err="1">
                <a:effectLst/>
                <a:latin typeface="fontSerif"/>
              </a:rPr>
              <a:t>ut</a:t>
            </a:r>
            <a:r>
              <a:rPr lang="en-IE" sz="2800" b="0" i="0" dirty="0">
                <a:effectLst/>
                <a:latin typeface="fontSerif"/>
              </a:rPr>
              <a:t> labore et dolore magna </a:t>
            </a:r>
            <a:r>
              <a:rPr lang="en-IE" sz="2800" b="0" i="0" dirty="0" err="1">
                <a:effectLst/>
                <a:latin typeface="fontSerif"/>
              </a:rPr>
              <a:t>aliqua</a:t>
            </a:r>
            <a:r>
              <a:rPr lang="en-IE" sz="2800" b="0" i="0" dirty="0">
                <a:effectLst/>
                <a:latin typeface="fontSerif"/>
              </a:rPr>
              <a:t>. Ut </a:t>
            </a:r>
            <a:r>
              <a:rPr lang="en-IE" sz="2800" b="0" i="0" dirty="0" err="1">
                <a:effectLst/>
                <a:latin typeface="fontSerif"/>
              </a:rPr>
              <a:t>enim</a:t>
            </a:r>
            <a:r>
              <a:rPr lang="en-IE" sz="2800" b="0" i="0" dirty="0">
                <a:effectLst/>
                <a:latin typeface="fontSerif"/>
              </a:rPr>
              <a:t> ad minim </a:t>
            </a:r>
            <a:r>
              <a:rPr lang="en-IE" sz="2800" b="0" i="0" dirty="0" err="1">
                <a:effectLst/>
                <a:latin typeface="fontSerif"/>
              </a:rPr>
              <a:t>veniam</a:t>
            </a:r>
            <a:r>
              <a:rPr lang="en-IE" sz="2800" b="0" i="0" dirty="0">
                <a:effectLst/>
                <a:latin typeface="fontSerif"/>
              </a:rPr>
              <a:t>, </a:t>
            </a:r>
            <a:r>
              <a:rPr lang="en-IE" sz="2800" b="0" i="0" dirty="0" err="1">
                <a:effectLst/>
                <a:latin typeface="fontSerif"/>
              </a:rPr>
              <a:t>quis</a:t>
            </a:r>
            <a:r>
              <a:rPr lang="en-IE" sz="2800" b="0" i="0" dirty="0">
                <a:effectLst/>
                <a:latin typeface="fontSerif"/>
              </a:rPr>
              <a:t> </a:t>
            </a:r>
            <a:r>
              <a:rPr lang="en-IE" sz="2800" b="0" i="0" dirty="0" err="1">
                <a:effectLst/>
                <a:latin typeface="fontSerif"/>
              </a:rPr>
              <a:t>nostrud</a:t>
            </a:r>
            <a:r>
              <a:rPr lang="en-IE" sz="2800" b="0" i="0" dirty="0">
                <a:effectLst/>
                <a:latin typeface="fontSerif"/>
              </a:rPr>
              <a:t> exercitation </a:t>
            </a:r>
            <a:r>
              <a:rPr lang="en-IE" sz="2800" b="0" i="0" dirty="0" err="1">
                <a:effectLst/>
                <a:latin typeface="fontSerif"/>
              </a:rPr>
              <a:t>ullamco</a:t>
            </a:r>
            <a:r>
              <a:rPr lang="en-IE" sz="2800" b="0" i="0" dirty="0">
                <a:effectLst/>
                <a:latin typeface="fontSerif"/>
              </a:rPr>
              <a:t> </a:t>
            </a:r>
            <a:r>
              <a:rPr lang="en-IE" sz="2800" b="0" i="0" dirty="0" err="1">
                <a:effectLst/>
                <a:latin typeface="fontSerif"/>
              </a:rPr>
              <a:t>laboris</a:t>
            </a:r>
            <a:r>
              <a:rPr lang="en-IE" sz="2800" b="0" i="0" dirty="0">
                <a:effectLst/>
                <a:latin typeface="fontSerif"/>
              </a:rPr>
              <a:t> nisi </a:t>
            </a:r>
            <a:r>
              <a:rPr lang="en-IE" sz="2800" b="0" i="0" dirty="0" err="1">
                <a:effectLst/>
                <a:latin typeface="fontSerif"/>
              </a:rPr>
              <a:t>ut</a:t>
            </a:r>
            <a:r>
              <a:rPr lang="en-IE" sz="2800" b="0" i="0" dirty="0">
                <a:effectLst/>
                <a:latin typeface="fontSerif"/>
              </a:rPr>
              <a:t> </a:t>
            </a:r>
            <a:r>
              <a:rPr lang="en-IE" sz="2800" b="0" i="0" dirty="0" err="1">
                <a:effectLst/>
                <a:latin typeface="fontSerif"/>
              </a:rPr>
              <a:t>aliquip</a:t>
            </a:r>
            <a:r>
              <a:rPr lang="en-IE" sz="2800" b="0" i="0" dirty="0">
                <a:effectLst/>
                <a:latin typeface="fontSerif"/>
              </a:rPr>
              <a:t> ex </a:t>
            </a:r>
            <a:r>
              <a:rPr lang="en-IE" sz="2800" b="0" i="0" dirty="0" err="1">
                <a:effectLst/>
                <a:latin typeface="fontSerif"/>
              </a:rPr>
              <a:t>ea</a:t>
            </a:r>
            <a:r>
              <a:rPr lang="en-IE" sz="2800" b="0" i="0" dirty="0">
                <a:effectLst/>
                <a:latin typeface="fontSerif"/>
              </a:rPr>
              <a:t> </a:t>
            </a:r>
            <a:r>
              <a:rPr lang="en-IE" sz="2800" b="0" i="0" dirty="0" err="1">
                <a:effectLst/>
                <a:latin typeface="fontSerif"/>
              </a:rPr>
              <a:t>commodo</a:t>
            </a:r>
            <a:r>
              <a:rPr lang="en-IE" sz="2800" b="0" i="0" dirty="0">
                <a:effectLst/>
                <a:latin typeface="fontSerif"/>
              </a:rPr>
              <a:t> </a:t>
            </a:r>
            <a:r>
              <a:rPr lang="en-IE" sz="2800" b="0" i="0" dirty="0" err="1">
                <a:effectLst/>
                <a:latin typeface="fontSerif"/>
              </a:rPr>
              <a:t>consequat</a:t>
            </a:r>
            <a:r>
              <a:rPr lang="en-IE" sz="2800" b="0" i="0" dirty="0">
                <a:effectLst/>
                <a:latin typeface="fontSerif"/>
              </a:rPr>
              <a:t>. </a:t>
            </a:r>
          </a:p>
        </p:txBody>
      </p:sp>
      <p:pic>
        <p:nvPicPr>
          <p:cNvPr id="2" name="Picture Placeholder 1"/>
          <p:cNvPicPr>
            <a:picLocks noGrp="1" noChangeAspect="1"/>
          </p:cNvPicPr>
          <p:nvPr>
            <p:ph type="pic" sz="quarter" idx="115"/>
          </p:nvPr>
        </p:nvPicPr>
        <p:blipFill>
          <a:blip r:embed="rId3">
            <a:extLst>
              <a:ext uri="{28A0092B-C50C-407E-A947-70E740481C1C}">
                <a14:useLocalDpi xmlns:a14="http://schemas.microsoft.com/office/drawing/2010/main" val="0"/>
              </a:ext>
            </a:extLst>
          </a:blip>
          <a:srcRect l="10147" r="10147"/>
          <a:stretch>
            <a:fillRect/>
          </a:stretch>
        </p:blipFill>
        <p:spPr/>
      </p:pic>
      <p:pic>
        <p:nvPicPr>
          <p:cNvPr id="3" name="Picture Placeholder 2"/>
          <p:cNvPicPr>
            <a:picLocks noGrp="1" noChangeAspect="1"/>
          </p:cNvPicPr>
          <p:nvPr>
            <p:ph type="pic" sz="quarter" idx="126"/>
          </p:nvPr>
        </p:nvPicPr>
        <p:blipFill>
          <a:blip r:embed="rId4">
            <a:extLst>
              <a:ext uri="{28A0092B-C50C-407E-A947-70E740481C1C}">
                <a14:useLocalDpi xmlns:a14="http://schemas.microsoft.com/office/drawing/2010/main" val="0"/>
              </a:ext>
            </a:extLst>
          </a:blip>
          <a:srcRect l="26891" r="26891"/>
          <a:stretch>
            <a:fillRect/>
          </a:stretch>
        </p:blipFill>
        <p:spPr/>
      </p:pic>
      <p:pic>
        <p:nvPicPr>
          <p:cNvPr id="6" name="Picture Placeholder 5"/>
          <p:cNvPicPr>
            <a:picLocks noGrp="1" noChangeAspect="1"/>
          </p:cNvPicPr>
          <p:nvPr>
            <p:ph type="pic" sz="quarter" idx="127"/>
          </p:nvPr>
        </p:nvPicPr>
        <p:blipFill>
          <a:blip r:embed="rId4">
            <a:extLst>
              <a:ext uri="{28A0092B-C50C-407E-A947-70E740481C1C}">
                <a14:useLocalDpi xmlns:a14="http://schemas.microsoft.com/office/drawing/2010/main" val="0"/>
              </a:ext>
            </a:extLst>
          </a:blip>
          <a:srcRect l="26891" r="26891"/>
          <a:stretch>
            <a:fillRect/>
          </a:stretch>
        </p:blipFill>
        <p:spPr/>
      </p:pic>
      <p:pic>
        <p:nvPicPr>
          <p:cNvPr id="25" name="Picture Placeholder 24" descr="Screen Shot 2017-11-12 at 11.25.31.png"/>
          <p:cNvPicPr>
            <a:picLocks noGrp="1" noChangeAspect="1"/>
          </p:cNvPicPr>
          <p:nvPr>
            <p:ph type="pic" sz="quarter" idx="128"/>
          </p:nvPr>
        </p:nvPicPr>
        <p:blipFill>
          <a:blip r:embed="rId5">
            <a:extLst>
              <a:ext uri="{28A0092B-C50C-407E-A947-70E740481C1C}">
                <a14:useLocalDpi xmlns:a14="http://schemas.microsoft.com/office/drawing/2010/main" val="0"/>
              </a:ext>
            </a:extLst>
          </a:blip>
          <a:srcRect t="7486" b="7486"/>
          <a:stretch>
            <a:fillRect/>
          </a:stretch>
        </p:blipFill>
        <p:spPr/>
      </p:pic>
      <p:pic>
        <p:nvPicPr>
          <p:cNvPr id="28" name="Picture Placeholder 27" descr="Screen Shot 2017-11-12 at 11.34.16.png"/>
          <p:cNvPicPr>
            <a:picLocks noGrp="1" noChangeAspect="1"/>
          </p:cNvPicPr>
          <p:nvPr>
            <p:ph type="pic" sz="quarter" idx="129"/>
          </p:nvPr>
        </p:nvPicPr>
        <p:blipFill>
          <a:blip r:embed="rId6">
            <a:extLst>
              <a:ext uri="{28A0092B-C50C-407E-A947-70E740481C1C}">
                <a14:useLocalDpi xmlns:a14="http://schemas.microsoft.com/office/drawing/2010/main" val="0"/>
              </a:ext>
            </a:extLst>
          </a:blip>
          <a:srcRect t="7486" b="7486"/>
          <a:stretch>
            <a:fillRect/>
          </a:stretch>
        </p:blipFill>
        <p:spPr/>
      </p:pic>
      <p:sp>
        <p:nvSpPr>
          <p:cNvPr id="11323" name="Picture Placeholder 11322"/>
          <p:cNvSpPr>
            <a:spLocks noGrp="1"/>
          </p:cNvSpPr>
          <p:nvPr>
            <p:ph type="pic" sz="quarter" idx="131"/>
          </p:nvPr>
        </p:nvSpPr>
        <p:spPr/>
        <p:txBody>
          <a:bodyPr/>
          <a:lstStyle/>
          <a:p>
            <a:endParaRPr lang="en-IE"/>
          </a:p>
        </p:txBody>
      </p:sp>
      <p:sp>
        <p:nvSpPr>
          <p:cNvPr id="11324" name="Picture Placeholder 11323"/>
          <p:cNvSpPr>
            <a:spLocks noGrp="1"/>
          </p:cNvSpPr>
          <p:nvPr>
            <p:ph type="pic" sz="quarter" idx="132"/>
          </p:nvPr>
        </p:nvSpPr>
        <p:spPr/>
        <p:txBody>
          <a:bodyPr/>
          <a:lstStyle/>
          <a:p>
            <a:endParaRPr lang="en-IE"/>
          </a:p>
        </p:txBody>
      </p:sp>
      <p:sp>
        <p:nvSpPr>
          <p:cNvPr id="11328" name="Text Placeholder 11327"/>
          <p:cNvSpPr>
            <a:spLocks noGrp="1"/>
          </p:cNvSpPr>
          <p:nvPr>
            <p:ph type="body" sz="quarter" idx="136"/>
          </p:nvPr>
        </p:nvSpPr>
        <p:spPr/>
        <p:txBody>
          <a:bodyPr/>
          <a:lstStyle/>
          <a:p>
            <a:endParaRPr lang="en-GB"/>
          </a:p>
        </p:txBody>
      </p:sp>
      <p:sp>
        <p:nvSpPr>
          <p:cNvPr id="11329" name="Text Placeholder 11328"/>
          <p:cNvSpPr>
            <a:spLocks noGrp="1"/>
          </p:cNvSpPr>
          <p:nvPr>
            <p:ph type="body" sz="quarter" idx="137"/>
          </p:nvPr>
        </p:nvSpPr>
        <p:spPr/>
        <p:txBody>
          <a:bodyPr/>
          <a:lstStyle/>
          <a:p>
            <a:endParaRPr lang="en-GB"/>
          </a:p>
        </p:txBody>
      </p:sp>
      <p:sp>
        <p:nvSpPr>
          <p:cNvPr id="11330" name="Text Placeholder 11329"/>
          <p:cNvSpPr>
            <a:spLocks noGrp="1"/>
          </p:cNvSpPr>
          <p:nvPr>
            <p:ph type="body" sz="quarter" idx="138"/>
          </p:nvPr>
        </p:nvSpPr>
        <p:spPr/>
        <p:txBody>
          <a:bodyPr/>
          <a:lstStyle/>
          <a:p>
            <a:endParaRPr lang="en-GB"/>
          </a:p>
        </p:txBody>
      </p:sp>
      <p:sp>
        <p:nvSpPr>
          <p:cNvPr id="11331" name="Text Placeholder 11330"/>
          <p:cNvSpPr>
            <a:spLocks noGrp="1"/>
          </p:cNvSpPr>
          <p:nvPr>
            <p:ph type="body" sz="quarter" idx="139"/>
          </p:nvPr>
        </p:nvSpPr>
        <p:spPr/>
        <p:txBody>
          <a:bodyPr/>
          <a:lstStyle/>
          <a:p>
            <a:endParaRPr lang="en-GB"/>
          </a:p>
        </p:txBody>
      </p:sp>
      <p:sp>
        <p:nvSpPr>
          <p:cNvPr id="11332" name="Text Placeholder 11331"/>
          <p:cNvSpPr>
            <a:spLocks noGrp="1"/>
          </p:cNvSpPr>
          <p:nvPr>
            <p:ph type="body" sz="quarter" idx="140"/>
          </p:nvPr>
        </p:nvSpPr>
        <p:spPr/>
        <p:txBody>
          <a:bodyPr/>
          <a:lstStyle/>
          <a:p>
            <a:endParaRPr lang="en-GB"/>
          </a:p>
        </p:txBody>
      </p:sp>
      <p:sp>
        <p:nvSpPr>
          <p:cNvPr id="11333" name="Text Placeholder 11332"/>
          <p:cNvSpPr>
            <a:spLocks noGrp="1"/>
          </p:cNvSpPr>
          <p:nvPr>
            <p:ph type="body" sz="quarter" idx="141"/>
          </p:nvPr>
        </p:nvSpPr>
        <p:spPr/>
        <p:txBody>
          <a:bodyPr/>
          <a:lstStyle/>
          <a:p>
            <a:endParaRPr lang="en-GB"/>
          </a:p>
        </p:txBody>
      </p:sp>
      <p:sp>
        <p:nvSpPr>
          <p:cNvPr id="11334" name="Text Placeholder 11333"/>
          <p:cNvSpPr>
            <a:spLocks noGrp="1"/>
          </p:cNvSpPr>
          <p:nvPr>
            <p:ph type="body" sz="quarter" idx="142"/>
          </p:nvPr>
        </p:nvSpPr>
        <p:spPr/>
        <p:txBody>
          <a:bodyPr/>
          <a:lstStyle/>
          <a:p>
            <a:endParaRPr lang="en-GB"/>
          </a:p>
        </p:txBody>
      </p:sp>
      <p:sp>
        <p:nvSpPr>
          <p:cNvPr id="11335" name="Text Placeholder 11334"/>
          <p:cNvSpPr>
            <a:spLocks noGrp="1"/>
          </p:cNvSpPr>
          <p:nvPr>
            <p:ph type="body" sz="quarter" idx="143"/>
          </p:nvPr>
        </p:nvSpPr>
        <p:spPr/>
        <p:txBody>
          <a:bodyPr/>
          <a:lstStyle/>
          <a:p>
            <a:endParaRPr lang="en-GB"/>
          </a:p>
        </p:txBody>
      </p:sp>
      <p:sp>
        <p:nvSpPr>
          <p:cNvPr id="11336" name="Text Placeholder 11335"/>
          <p:cNvSpPr>
            <a:spLocks noGrp="1"/>
          </p:cNvSpPr>
          <p:nvPr>
            <p:ph type="body" sz="quarter" idx="144"/>
          </p:nvPr>
        </p:nvSpPr>
        <p:spPr/>
        <p:txBody>
          <a:bodyPr/>
          <a:lstStyle/>
          <a:p>
            <a:endParaRPr lang="en-GB"/>
          </a:p>
        </p:txBody>
      </p:sp>
      <p:sp>
        <p:nvSpPr>
          <p:cNvPr id="11337" name="Text Placeholder 11336"/>
          <p:cNvSpPr>
            <a:spLocks noGrp="1"/>
          </p:cNvSpPr>
          <p:nvPr>
            <p:ph type="body" sz="quarter" idx="145"/>
          </p:nvPr>
        </p:nvSpPr>
        <p:spPr/>
        <p:txBody>
          <a:bodyPr/>
          <a:lstStyle/>
          <a:p>
            <a:endParaRPr lang="en-GB"/>
          </a:p>
        </p:txBody>
      </p:sp>
      <p:sp>
        <p:nvSpPr>
          <p:cNvPr id="11338" name="Text Placeholder 11337"/>
          <p:cNvSpPr>
            <a:spLocks noGrp="1"/>
          </p:cNvSpPr>
          <p:nvPr>
            <p:ph type="body" sz="quarter" idx="146"/>
          </p:nvPr>
        </p:nvSpPr>
        <p:spPr/>
        <p:txBody>
          <a:bodyPr/>
          <a:lstStyle/>
          <a:p>
            <a:endParaRPr lang="en-GB"/>
          </a:p>
        </p:txBody>
      </p:sp>
      <p:sp>
        <p:nvSpPr>
          <p:cNvPr id="11339" name="Text Placeholder 11338"/>
          <p:cNvSpPr>
            <a:spLocks noGrp="1"/>
          </p:cNvSpPr>
          <p:nvPr>
            <p:ph type="body" sz="quarter" idx="147"/>
          </p:nvPr>
        </p:nvSpPr>
        <p:spPr/>
        <p:txBody>
          <a:bodyPr/>
          <a:lstStyle/>
          <a:p>
            <a:endParaRPr lang="en-GB"/>
          </a:p>
        </p:txBody>
      </p:sp>
      <p:sp>
        <p:nvSpPr>
          <p:cNvPr id="11340" name="Text Placeholder 11339"/>
          <p:cNvSpPr>
            <a:spLocks noGrp="1"/>
          </p:cNvSpPr>
          <p:nvPr>
            <p:ph type="body" sz="quarter" idx="148"/>
          </p:nvPr>
        </p:nvSpPr>
        <p:spPr/>
        <p:txBody>
          <a:bodyPr/>
          <a:lstStyle/>
          <a:p>
            <a:endParaRPr lang="en-GB"/>
          </a:p>
        </p:txBody>
      </p:sp>
      <p:sp>
        <p:nvSpPr>
          <p:cNvPr id="11341" name="Text Placeholder 11340"/>
          <p:cNvSpPr>
            <a:spLocks noGrp="1"/>
          </p:cNvSpPr>
          <p:nvPr>
            <p:ph type="body" sz="quarter" idx="149"/>
          </p:nvPr>
        </p:nvSpPr>
        <p:spPr/>
        <p:txBody>
          <a:bodyPr/>
          <a:lstStyle/>
          <a:p>
            <a:endParaRPr lang="en-GB" dirty="0"/>
          </a:p>
        </p:txBody>
      </p:sp>
      <p:sp>
        <p:nvSpPr>
          <p:cNvPr id="11343" name="Text Placeholder 11342"/>
          <p:cNvSpPr>
            <a:spLocks noGrp="1"/>
          </p:cNvSpPr>
          <p:nvPr>
            <p:ph type="body" sz="quarter" idx="151"/>
          </p:nvPr>
        </p:nvSpPr>
        <p:spPr>
          <a:xfrm>
            <a:off x="4338770" y="2801795"/>
            <a:ext cx="25487015" cy="1809835"/>
          </a:xfrm>
        </p:spPr>
        <p:txBody>
          <a:bodyPr/>
          <a:lstStyle/>
          <a:p>
            <a:r>
              <a:rPr lang="en-GB" sz="6600" dirty="0"/>
              <a:t>RESEARCHER(S) NAMES (AND SUPERVISORS IF RELEVANT)</a:t>
            </a:r>
          </a:p>
          <a:p>
            <a:endParaRPr lang="en-GB" sz="6600" dirty="0"/>
          </a:p>
          <a:p>
            <a:endParaRPr lang="en-GB" sz="6600" dirty="0"/>
          </a:p>
          <a:p>
            <a:r>
              <a:rPr lang="en-GB" sz="6600" dirty="0"/>
              <a:t>.</a:t>
            </a:r>
            <a:endParaRPr lang="en-GB" sz="6800" dirty="0"/>
          </a:p>
        </p:txBody>
      </p:sp>
      <p:sp>
        <p:nvSpPr>
          <p:cNvPr id="11345" name="Text Placeholder 11344"/>
          <p:cNvSpPr>
            <a:spLocks noGrp="1"/>
          </p:cNvSpPr>
          <p:nvPr>
            <p:ph type="body" sz="quarter" idx="153"/>
          </p:nvPr>
        </p:nvSpPr>
        <p:spPr>
          <a:xfrm>
            <a:off x="660313" y="26223843"/>
            <a:ext cx="14071447" cy="754045"/>
          </a:xfrm>
        </p:spPr>
        <p:txBody>
          <a:bodyPr/>
          <a:lstStyle/>
          <a:p>
            <a:r>
              <a:rPr lang="en-GB" dirty="0"/>
              <a:t>Methods</a:t>
            </a:r>
          </a:p>
        </p:txBody>
      </p:sp>
      <p:sp>
        <p:nvSpPr>
          <p:cNvPr id="11347" name="Text Placeholder 11346"/>
          <p:cNvSpPr>
            <a:spLocks noGrp="1"/>
          </p:cNvSpPr>
          <p:nvPr>
            <p:ph type="body" sz="quarter" idx="155"/>
          </p:nvPr>
        </p:nvSpPr>
        <p:spPr>
          <a:xfrm>
            <a:off x="15632915" y="7269164"/>
            <a:ext cx="14049433" cy="754045"/>
          </a:xfrm>
        </p:spPr>
        <p:txBody>
          <a:bodyPr/>
          <a:lstStyle/>
          <a:p>
            <a:r>
              <a:rPr lang="en-GB" dirty="0"/>
              <a:t>Results</a:t>
            </a:r>
          </a:p>
        </p:txBody>
      </p:sp>
      <p:sp>
        <p:nvSpPr>
          <p:cNvPr id="11349" name="Text Placeholder 11348"/>
          <p:cNvSpPr>
            <a:spLocks noGrp="1"/>
          </p:cNvSpPr>
          <p:nvPr>
            <p:ph type="body" sz="quarter" idx="157"/>
          </p:nvPr>
        </p:nvSpPr>
        <p:spPr>
          <a:xfrm>
            <a:off x="15632915" y="12843822"/>
            <a:ext cx="14049433" cy="754045"/>
          </a:xfrm>
        </p:spPr>
        <p:txBody>
          <a:bodyPr/>
          <a:lstStyle/>
          <a:p>
            <a:r>
              <a:rPr lang="en-GB" dirty="0"/>
              <a:t>Conclusion</a:t>
            </a:r>
          </a:p>
        </p:txBody>
      </p:sp>
      <p:sp>
        <p:nvSpPr>
          <p:cNvPr id="13" name="Title 12"/>
          <p:cNvSpPr>
            <a:spLocks noGrp="1"/>
          </p:cNvSpPr>
          <p:nvPr>
            <p:ph type="title"/>
          </p:nvPr>
        </p:nvSpPr>
        <p:spPr/>
        <p:txBody>
          <a:bodyPr/>
          <a:lstStyle/>
          <a:p>
            <a:r>
              <a:rPr lang="en-GB" dirty="0"/>
              <a:t>TITLE OF RESEARCH PROJECT</a:t>
            </a:r>
          </a:p>
        </p:txBody>
      </p:sp>
      <p:sp>
        <p:nvSpPr>
          <p:cNvPr id="18" name="TextBox 17"/>
          <p:cNvSpPr txBox="1"/>
          <p:nvPr/>
        </p:nvSpPr>
        <p:spPr>
          <a:xfrm>
            <a:off x="315310" y="27264982"/>
            <a:ext cx="14190806" cy="4750339"/>
          </a:xfrm>
          <a:prstGeom prst="rect">
            <a:avLst/>
          </a:prstGeom>
          <a:noFill/>
        </p:spPr>
        <p:txBody>
          <a:bodyPr wrap="square" rtlCol="0">
            <a:spAutoFit/>
          </a:bodyPr>
          <a:lstStyle/>
          <a:p>
            <a:pPr marL="828000"/>
            <a:endParaRPr lang="en-GB" sz="3000" dirty="0">
              <a:latin typeface="Arial" panose="020B0604020202020204" pitchFamily="34" charset="0"/>
              <a:cs typeface="Arial" panose="020B0604020202020204" pitchFamily="34" charset="0"/>
            </a:endParaRPr>
          </a:p>
          <a:p>
            <a:pPr marL="828000">
              <a:lnSpc>
                <a:spcPct val="120000"/>
              </a:lnSpc>
            </a:pPr>
            <a:r>
              <a:rPr lang="en-GB" sz="3000" b="1" dirty="0">
                <a:latin typeface="Arial" panose="020B0604020202020204" pitchFamily="34" charset="0"/>
                <a:cs typeface="Arial" panose="020B0604020202020204" pitchFamily="34" charset="0"/>
              </a:rPr>
              <a:t>HEADING</a:t>
            </a:r>
          </a:p>
          <a:p>
            <a:pPr marL="828000">
              <a:lnSpc>
                <a:spcPct val="120000"/>
              </a:lnSpc>
            </a:pPr>
            <a:r>
              <a:rPr lang="en-GB" sz="3000" b="1" dirty="0">
                <a:latin typeface="Arial" panose="020B0604020202020204" pitchFamily="34" charset="0"/>
                <a:cs typeface="Arial" panose="020B0604020202020204" pitchFamily="34" charset="0"/>
              </a:rPr>
              <a:t> </a:t>
            </a:r>
          </a:p>
          <a:p>
            <a:pPr marL="1943025" lvl="1" indent="-457200">
              <a:lnSpc>
                <a:spcPct val="120000"/>
              </a:lnSpc>
              <a:buFont typeface="Arial" panose="020B0604020202020204" pitchFamily="34" charset="0"/>
              <a:buChar char="•"/>
            </a:pPr>
            <a:r>
              <a:rPr lang="en-IE" sz="2800" b="0" i="0" dirty="0">
                <a:effectLst/>
                <a:latin typeface="fontSerif"/>
              </a:rPr>
              <a:t>Ut </a:t>
            </a:r>
            <a:r>
              <a:rPr lang="en-IE" sz="2800" b="0" i="0" dirty="0" err="1">
                <a:effectLst/>
                <a:latin typeface="fontSerif"/>
              </a:rPr>
              <a:t>enim</a:t>
            </a:r>
            <a:r>
              <a:rPr lang="en-IE" sz="2800" b="0" i="0" dirty="0">
                <a:effectLst/>
                <a:latin typeface="fontSerif"/>
              </a:rPr>
              <a:t> ad minim </a:t>
            </a:r>
            <a:r>
              <a:rPr lang="en-IE" sz="2800" b="0" i="0" dirty="0" err="1">
                <a:effectLst/>
                <a:latin typeface="fontSerif"/>
              </a:rPr>
              <a:t>veniam</a:t>
            </a:r>
            <a:r>
              <a:rPr lang="en-IE" sz="2800" b="0" i="0" dirty="0">
                <a:effectLst/>
                <a:latin typeface="fontSerif"/>
              </a:rPr>
              <a:t>, </a:t>
            </a:r>
            <a:r>
              <a:rPr lang="en-IE" sz="2800" b="0" i="0" dirty="0" err="1">
                <a:effectLst/>
                <a:latin typeface="fontSerif"/>
              </a:rPr>
              <a:t>quis</a:t>
            </a:r>
            <a:r>
              <a:rPr lang="en-IE" sz="2800" b="0" i="0" dirty="0">
                <a:effectLst/>
                <a:latin typeface="fontSerif"/>
              </a:rPr>
              <a:t> </a:t>
            </a:r>
            <a:r>
              <a:rPr lang="en-IE" sz="2800" b="0" i="0" dirty="0" err="1">
                <a:effectLst/>
                <a:latin typeface="fontSerif"/>
              </a:rPr>
              <a:t>nostrud</a:t>
            </a:r>
            <a:r>
              <a:rPr lang="en-IE" sz="2800" b="0" i="0" dirty="0">
                <a:effectLst/>
                <a:latin typeface="fontSerif"/>
              </a:rPr>
              <a:t> exercitation </a:t>
            </a:r>
            <a:r>
              <a:rPr lang="en-IE" sz="2800" b="0" i="0" dirty="0" err="1">
                <a:effectLst/>
                <a:latin typeface="fontSerif"/>
              </a:rPr>
              <a:t>ullamco</a:t>
            </a:r>
            <a:r>
              <a:rPr lang="en-IE" sz="2800" b="0" i="0" dirty="0">
                <a:effectLst/>
                <a:latin typeface="fontSerif"/>
              </a:rPr>
              <a:t> </a:t>
            </a:r>
            <a:r>
              <a:rPr lang="en-IE" sz="2800" b="0" i="0" dirty="0" err="1">
                <a:effectLst/>
                <a:latin typeface="fontSerif"/>
              </a:rPr>
              <a:t>laboris</a:t>
            </a:r>
            <a:r>
              <a:rPr lang="en-IE" sz="2800" b="0" i="0" dirty="0">
                <a:effectLst/>
                <a:latin typeface="fontSerif"/>
              </a:rPr>
              <a:t> nisi </a:t>
            </a:r>
            <a:r>
              <a:rPr lang="en-IE" sz="2800" b="0" i="0" dirty="0" err="1">
                <a:effectLst/>
                <a:latin typeface="fontSerif"/>
              </a:rPr>
              <a:t>ut</a:t>
            </a:r>
            <a:r>
              <a:rPr lang="en-IE" sz="2800" b="0" i="0" dirty="0">
                <a:effectLst/>
                <a:latin typeface="fontSerif"/>
              </a:rPr>
              <a:t> </a:t>
            </a:r>
            <a:r>
              <a:rPr lang="en-IE" sz="2800" b="0" i="0" dirty="0" err="1">
                <a:effectLst/>
                <a:latin typeface="fontSerif"/>
              </a:rPr>
              <a:t>aliquip</a:t>
            </a:r>
            <a:r>
              <a:rPr lang="en-IE" sz="2800" b="0" i="0" dirty="0">
                <a:effectLst/>
                <a:latin typeface="fontSerif"/>
              </a:rPr>
              <a:t> ex </a:t>
            </a:r>
            <a:r>
              <a:rPr lang="en-IE" sz="2800" b="0" i="0" dirty="0" err="1">
                <a:effectLst/>
                <a:latin typeface="fontSerif"/>
              </a:rPr>
              <a:t>ea</a:t>
            </a:r>
            <a:r>
              <a:rPr lang="en-IE" sz="2800" b="0" i="0" dirty="0">
                <a:effectLst/>
                <a:latin typeface="fontSerif"/>
              </a:rPr>
              <a:t> </a:t>
            </a:r>
            <a:r>
              <a:rPr lang="en-IE" sz="2800" b="0" i="0" dirty="0" err="1">
                <a:effectLst/>
                <a:latin typeface="fontSerif"/>
              </a:rPr>
              <a:t>commodo</a:t>
            </a:r>
            <a:r>
              <a:rPr lang="en-IE" sz="2800" b="0" i="0" dirty="0">
                <a:effectLst/>
                <a:latin typeface="fontSerif"/>
              </a:rPr>
              <a:t> </a:t>
            </a:r>
            <a:r>
              <a:rPr lang="en-IE" sz="2800" b="0" i="0" dirty="0" err="1">
                <a:effectLst/>
                <a:latin typeface="fontSerif"/>
              </a:rPr>
              <a:t>consequat</a:t>
            </a:r>
            <a:r>
              <a:rPr lang="en-IE" sz="2800" b="0" i="0" dirty="0">
                <a:effectLst/>
                <a:latin typeface="fontSerif"/>
              </a:rPr>
              <a:t>. </a:t>
            </a:r>
          </a:p>
          <a:p>
            <a:pPr marL="1943025" lvl="1" indent="-457200">
              <a:lnSpc>
                <a:spcPct val="120000"/>
              </a:lnSpc>
              <a:buFont typeface="Arial" panose="020B0604020202020204" pitchFamily="34" charset="0"/>
              <a:buChar char="•"/>
            </a:pPr>
            <a:r>
              <a:rPr lang="en-IE" sz="2800" b="0" i="0" dirty="0">
                <a:effectLst/>
                <a:latin typeface="fontSerif"/>
              </a:rPr>
              <a:t>Duis </a:t>
            </a:r>
            <a:r>
              <a:rPr lang="en-IE" sz="2800" b="0" i="0" dirty="0" err="1">
                <a:effectLst/>
                <a:latin typeface="fontSerif"/>
              </a:rPr>
              <a:t>aute</a:t>
            </a:r>
            <a:r>
              <a:rPr lang="en-IE" sz="2800" b="0" i="0" dirty="0">
                <a:effectLst/>
                <a:latin typeface="fontSerif"/>
              </a:rPr>
              <a:t> </a:t>
            </a:r>
            <a:r>
              <a:rPr lang="en-IE" sz="2800" b="0" i="0" dirty="0" err="1">
                <a:effectLst/>
                <a:latin typeface="fontSerif"/>
              </a:rPr>
              <a:t>irure</a:t>
            </a:r>
            <a:r>
              <a:rPr lang="en-IE" sz="2800" b="0" i="0" dirty="0">
                <a:effectLst/>
                <a:latin typeface="fontSerif"/>
              </a:rPr>
              <a:t> </a:t>
            </a:r>
            <a:r>
              <a:rPr lang="en-IE" sz="2800" b="0" i="0" dirty="0" err="1">
                <a:effectLst/>
                <a:latin typeface="fontSerif"/>
              </a:rPr>
              <a:t>dolor</a:t>
            </a:r>
            <a:r>
              <a:rPr lang="en-IE" sz="2800" b="0" i="0" dirty="0">
                <a:effectLst/>
                <a:latin typeface="fontSerif"/>
              </a:rPr>
              <a:t> in </a:t>
            </a:r>
            <a:r>
              <a:rPr lang="en-IE" sz="2800" b="0" i="0" dirty="0" err="1">
                <a:effectLst/>
                <a:latin typeface="fontSerif"/>
              </a:rPr>
              <a:t>reprehenderit</a:t>
            </a:r>
            <a:r>
              <a:rPr lang="en-IE" sz="2800" b="0" i="0" dirty="0">
                <a:effectLst/>
                <a:latin typeface="fontSerif"/>
              </a:rPr>
              <a:t> in </a:t>
            </a:r>
            <a:r>
              <a:rPr lang="en-IE" sz="2800" b="0" i="0" dirty="0" err="1">
                <a:effectLst/>
                <a:latin typeface="fontSerif"/>
              </a:rPr>
              <a:t>voluptate</a:t>
            </a:r>
            <a:r>
              <a:rPr lang="en-IE" sz="2800" b="0" i="0" dirty="0">
                <a:effectLst/>
                <a:latin typeface="fontSerif"/>
              </a:rPr>
              <a:t> </a:t>
            </a:r>
            <a:r>
              <a:rPr lang="en-IE" sz="2800" b="0" i="0" dirty="0" err="1">
                <a:effectLst/>
                <a:latin typeface="fontSerif"/>
              </a:rPr>
              <a:t>velit</a:t>
            </a:r>
            <a:r>
              <a:rPr lang="en-IE" sz="2800" b="0" i="0" dirty="0">
                <a:effectLst/>
                <a:latin typeface="fontSerif"/>
              </a:rPr>
              <a:t> </a:t>
            </a:r>
            <a:r>
              <a:rPr lang="en-IE" sz="2800" b="0" i="0" dirty="0" err="1">
                <a:effectLst/>
                <a:latin typeface="fontSerif"/>
              </a:rPr>
              <a:t>esse</a:t>
            </a:r>
            <a:r>
              <a:rPr lang="en-IE" sz="2800" b="0" i="0" dirty="0">
                <a:effectLst/>
                <a:latin typeface="fontSerif"/>
              </a:rPr>
              <a:t> </a:t>
            </a:r>
            <a:r>
              <a:rPr lang="en-IE" sz="2800" b="0" i="0" dirty="0" err="1">
                <a:effectLst/>
                <a:latin typeface="fontSerif"/>
              </a:rPr>
              <a:t>cillum</a:t>
            </a:r>
            <a:r>
              <a:rPr lang="en-IE" sz="2800" b="0" i="0" dirty="0">
                <a:effectLst/>
                <a:latin typeface="fontSerif"/>
              </a:rPr>
              <a:t> dolore </a:t>
            </a:r>
            <a:r>
              <a:rPr lang="en-IE" sz="2800" b="0" i="0" dirty="0" err="1">
                <a:effectLst/>
                <a:latin typeface="fontSerif"/>
              </a:rPr>
              <a:t>eu</a:t>
            </a:r>
            <a:r>
              <a:rPr lang="en-IE" sz="2800" b="0" i="0" dirty="0">
                <a:effectLst/>
                <a:latin typeface="fontSerif"/>
              </a:rPr>
              <a:t> </a:t>
            </a:r>
            <a:r>
              <a:rPr lang="en-IE" sz="2800" b="0" i="0" dirty="0" err="1">
                <a:effectLst/>
                <a:latin typeface="fontSerif"/>
              </a:rPr>
              <a:t>fugiat</a:t>
            </a:r>
            <a:r>
              <a:rPr lang="en-IE" sz="2800" b="0" i="0" dirty="0">
                <a:effectLst/>
                <a:latin typeface="fontSerif"/>
              </a:rPr>
              <a:t> </a:t>
            </a:r>
            <a:r>
              <a:rPr lang="en-IE" sz="2800" b="0" i="0" dirty="0" err="1">
                <a:effectLst/>
                <a:latin typeface="fontSerif"/>
              </a:rPr>
              <a:t>nulla</a:t>
            </a:r>
            <a:r>
              <a:rPr lang="en-IE" sz="2800" b="0" i="0" dirty="0">
                <a:effectLst/>
                <a:latin typeface="fontSerif"/>
              </a:rPr>
              <a:t> </a:t>
            </a:r>
            <a:r>
              <a:rPr lang="en-IE" sz="2800" b="0" i="0" dirty="0" err="1">
                <a:effectLst/>
                <a:latin typeface="fontSerif"/>
              </a:rPr>
              <a:t>pariatur</a:t>
            </a:r>
            <a:r>
              <a:rPr lang="en-IE" sz="2800" b="0" i="0" dirty="0">
                <a:effectLst/>
                <a:latin typeface="fontSerif"/>
              </a:rPr>
              <a:t>. </a:t>
            </a:r>
            <a:r>
              <a:rPr lang="en-IE" sz="2800" b="0" i="0" dirty="0" err="1">
                <a:effectLst/>
                <a:latin typeface="fontSerif"/>
              </a:rPr>
              <a:t>Excepteur</a:t>
            </a:r>
            <a:r>
              <a:rPr lang="en-IE" sz="2800" b="0" i="0" dirty="0">
                <a:effectLst/>
                <a:latin typeface="fontSerif"/>
              </a:rPr>
              <a:t> </a:t>
            </a:r>
            <a:r>
              <a:rPr lang="en-IE" sz="2800" b="0" i="0" dirty="0" err="1">
                <a:effectLst/>
                <a:latin typeface="fontSerif"/>
              </a:rPr>
              <a:t>sint</a:t>
            </a:r>
            <a:r>
              <a:rPr lang="en-IE" sz="2800" b="0" i="0" dirty="0">
                <a:effectLst/>
                <a:latin typeface="fontSerif"/>
              </a:rPr>
              <a:t> </a:t>
            </a:r>
            <a:r>
              <a:rPr lang="en-IE" sz="2800" b="0" i="0" dirty="0" err="1">
                <a:effectLst/>
                <a:latin typeface="fontSerif"/>
              </a:rPr>
              <a:t>occaecat</a:t>
            </a:r>
            <a:r>
              <a:rPr lang="en-IE" sz="2800" b="0" i="0" dirty="0">
                <a:effectLst/>
                <a:latin typeface="fontSerif"/>
              </a:rPr>
              <a:t> </a:t>
            </a:r>
            <a:r>
              <a:rPr lang="en-IE" sz="2800" b="0" i="0" dirty="0" err="1">
                <a:effectLst/>
                <a:latin typeface="fontSerif"/>
              </a:rPr>
              <a:t>cupidatat</a:t>
            </a:r>
            <a:r>
              <a:rPr lang="en-IE" sz="2800" b="0" i="0" dirty="0">
                <a:effectLst/>
                <a:latin typeface="fontSerif"/>
              </a:rPr>
              <a:t> non </a:t>
            </a:r>
            <a:r>
              <a:rPr lang="en-IE" sz="2800" b="0" i="0" dirty="0" err="1">
                <a:effectLst/>
                <a:latin typeface="fontSerif"/>
              </a:rPr>
              <a:t>proident</a:t>
            </a:r>
            <a:r>
              <a:rPr lang="en-IE" sz="2800" b="0" i="0" dirty="0">
                <a:effectLst/>
                <a:latin typeface="fontSerif"/>
              </a:rPr>
              <a:t>, sunt in culpa qui </a:t>
            </a:r>
            <a:r>
              <a:rPr lang="en-IE" sz="2800" b="0" i="0" dirty="0" err="1">
                <a:effectLst/>
                <a:latin typeface="fontSerif"/>
              </a:rPr>
              <a:t>officia</a:t>
            </a:r>
            <a:r>
              <a:rPr lang="en-IE" sz="2800" b="0" i="0" dirty="0">
                <a:effectLst/>
                <a:latin typeface="fontSerif"/>
              </a:rPr>
              <a:t> </a:t>
            </a:r>
            <a:r>
              <a:rPr lang="en-IE" sz="2800" b="0" i="0" dirty="0" err="1">
                <a:effectLst/>
                <a:latin typeface="fontSerif"/>
              </a:rPr>
              <a:t>deserunt</a:t>
            </a:r>
            <a:r>
              <a:rPr lang="en-IE" sz="2800" b="0" i="0" dirty="0">
                <a:effectLst/>
                <a:latin typeface="fontSerif"/>
              </a:rPr>
              <a:t> </a:t>
            </a:r>
            <a:r>
              <a:rPr lang="en-IE" sz="2800" b="0" i="0" dirty="0" err="1">
                <a:effectLst/>
                <a:latin typeface="fontSerif"/>
              </a:rPr>
              <a:t>mollit</a:t>
            </a:r>
            <a:r>
              <a:rPr lang="en-IE" sz="2800" b="0" i="0" dirty="0">
                <a:effectLst/>
                <a:latin typeface="fontSerif"/>
              </a:rPr>
              <a:t> </a:t>
            </a:r>
            <a:r>
              <a:rPr lang="en-IE" sz="2800" b="0" i="0" dirty="0" err="1">
                <a:effectLst/>
                <a:latin typeface="fontSerif"/>
              </a:rPr>
              <a:t>anim</a:t>
            </a:r>
            <a:r>
              <a:rPr lang="en-IE" sz="2800" b="0" i="0" dirty="0">
                <a:effectLst/>
                <a:latin typeface="fontSerif"/>
              </a:rPr>
              <a:t> id </a:t>
            </a:r>
            <a:r>
              <a:rPr lang="en-IE" sz="2800" b="0" i="0" dirty="0" err="1">
                <a:effectLst/>
                <a:latin typeface="fontSerif"/>
              </a:rPr>
              <a:t>est</a:t>
            </a:r>
            <a:r>
              <a:rPr lang="en-IE" sz="2800" b="0" i="0" dirty="0">
                <a:effectLst/>
                <a:latin typeface="fontSerif"/>
              </a:rPr>
              <a:t> </a:t>
            </a:r>
            <a:r>
              <a:rPr lang="en-IE" sz="2800" b="0" i="0" dirty="0" err="1">
                <a:effectLst/>
                <a:latin typeface="fontSerif"/>
              </a:rPr>
              <a:t>laborum</a:t>
            </a:r>
            <a:r>
              <a:rPr lang="en-IE" sz="2800" b="0" i="0" dirty="0">
                <a:effectLst/>
                <a:latin typeface="fontSerif"/>
              </a:rPr>
              <a:t>.</a:t>
            </a:r>
            <a:endParaRPr lang="en-GB" sz="2800" b="1" dirty="0"/>
          </a:p>
          <a:p>
            <a:pPr marL="828000">
              <a:lnSpc>
                <a:spcPct val="120000"/>
              </a:lnSpc>
            </a:pPr>
            <a:endParaRPr lang="en-GB" sz="3000" dirty="0">
              <a:latin typeface="Arial" panose="020B0604020202020204" pitchFamily="34" charset="0"/>
              <a:cs typeface="Arial" panose="020B0604020202020204" pitchFamily="34" charset="0"/>
            </a:endParaRPr>
          </a:p>
        </p:txBody>
      </p:sp>
      <p:sp>
        <p:nvSpPr>
          <p:cNvPr id="20" name="Text Placeholder 19"/>
          <p:cNvSpPr>
            <a:spLocks noGrp="1"/>
          </p:cNvSpPr>
          <p:nvPr>
            <p:ph type="body" sz="quarter" idx="154"/>
          </p:nvPr>
        </p:nvSpPr>
        <p:spPr>
          <a:xfrm>
            <a:off x="636679" y="15704551"/>
            <a:ext cx="14071447" cy="2400635"/>
          </a:xfrm>
        </p:spPr>
        <p:txBody>
          <a:bodyPr/>
          <a:lstStyle/>
          <a:p>
            <a:pPr marL="730800" lvl="1" indent="0">
              <a:buNone/>
            </a:pPr>
            <a:r>
              <a:rPr lang="en-IE" sz="3000" b="1" dirty="0">
                <a:solidFill>
                  <a:schemeClr val="accent6">
                    <a:lumMod val="75000"/>
                  </a:schemeClr>
                </a:solidFill>
                <a:latin typeface="Arial" panose="020B0604020202020204" pitchFamily="34" charset="0"/>
                <a:cs typeface="Arial" panose="020B0604020202020204" pitchFamily="34" charset="0"/>
              </a:rPr>
              <a:t>Lorem ipsum </a:t>
            </a:r>
            <a:r>
              <a:rPr lang="en-IE" sz="3000" b="1" dirty="0" err="1">
                <a:solidFill>
                  <a:schemeClr val="accent6">
                    <a:lumMod val="75000"/>
                  </a:schemeClr>
                </a:solidFill>
                <a:latin typeface="Arial" panose="020B0604020202020204" pitchFamily="34" charset="0"/>
                <a:cs typeface="Arial" panose="020B0604020202020204" pitchFamily="34" charset="0"/>
              </a:rPr>
              <a:t>dolor</a:t>
            </a:r>
            <a:r>
              <a:rPr lang="en-IE" sz="3000" b="1" dirty="0">
                <a:solidFill>
                  <a:schemeClr val="accent6">
                    <a:lumMod val="75000"/>
                  </a:schemeClr>
                </a:solidFill>
                <a:latin typeface="Arial" panose="020B0604020202020204" pitchFamily="34" charset="0"/>
                <a:cs typeface="Arial" panose="020B0604020202020204" pitchFamily="34" charset="0"/>
              </a:rPr>
              <a:t> sit </a:t>
            </a:r>
            <a:r>
              <a:rPr lang="en-IE" sz="3000" b="1" dirty="0" err="1">
                <a:solidFill>
                  <a:schemeClr val="accent6">
                    <a:lumMod val="75000"/>
                  </a:schemeClr>
                </a:solidFill>
                <a:latin typeface="Arial" panose="020B0604020202020204" pitchFamily="34" charset="0"/>
                <a:cs typeface="Arial" panose="020B0604020202020204" pitchFamily="34" charset="0"/>
              </a:rPr>
              <a:t>amet</a:t>
            </a:r>
            <a:r>
              <a:rPr lang="en-IE" sz="3000" b="1" dirty="0">
                <a:solidFill>
                  <a:schemeClr val="accent6">
                    <a:lumMod val="75000"/>
                  </a:schemeClr>
                </a:solidFill>
                <a:latin typeface="Arial" panose="020B0604020202020204" pitchFamily="34" charset="0"/>
                <a:cs typeface="Arial" panose="020B0604020202020204" pitchFamily="34" charset="0"/>
              </a:rPr>
              <a:t>, </a:t>
            </a:r>
            <a:r>
              <a:rPr lang="en-IE" sz="3000" b="1" dirty="0" err="1">
                <a:solidFill>
                  <a:schemeClr val="accent6">
                    <a:lumMod val="75000"/>
                  </a:schemeClr>
                </a:solidFill>
                <a:latin typeface="Arial" panose="020B0604020202020204" pitchFamily="34" charset="0"/>
                <a:cs typeface="Arial" panose="020B0604020202020204" pitchFamily="34" charset="0"/>
              </a:rPr>
              <a:t>consectetur</a:t>
            </a:r>
            <a:r>
              <a:rPr lang="en-IE" sz="3000" b="1" dirty="0">
                <a:solidFill>
                  <a:schemeClr val="accent6">
                    <a:lumMod val="75000"/>
                  </a:schemeClr>
                </a:solidFill>
                <a:latin typeface="Arial" panose="020B0604020202020204" pitchFamily="34" charset="0"/>
                <a:cs typeface="Arial" panose="020B0604020202020204" pitchFamily="34" charset="0"/>
              </a:rPr>
              <a:t> </a:t>
            </a:r>
            <a:r>
              <a:rPr lang="en-IE" sz="3000" b="1" dirty="0" err="1">
                <a:solidFill>
                  <a:schemeClr val="accent6">
                    <a:lumMod val="75000"/>
                  </a:schemeClr>
                </a:solidFill>
                <a:latin typeface="Arial" panose="020B0604020202020204" pitchFamily="34" charset="0"/>
                <a:cs typeface="Arial" panose="020B0604020202020204" pitchFamily="34" charset="0"/>
              </a:rPr>
              <a:t>adipiscing</a:t>
            </a:r>
            <a:r>
              <a:rPr lang="en-IE" sz="3000" b="1" dirty="0">
                <a:solidFill>
                  <a:schemeClr val="accent6">
                    <a:lumMod val="75000"/>
                  </a:schemeClr>
                </a:solidFill>
                <a:latin typeface="Arial" panose="020B0604020202020204" pitchFamily="34" charset="0"/>
                <a:cs typeface="Arial" panose="020B0604020202020204" pitchFamily="34" charset="0"/>
              </a:rPr>
              <a:t> </a:t>
            </a:r>
            <a:r>
              <a:rPr lang="en-IE" sz="3000" b="1" dirty="0" err="1">
                <a:solidFill>
                  <a:schemeClr val="accent6">
                    <a:lumMod val="75000"/>
                  </a:schemeClr>
                </a:solidFill>
                <a:latin typeface="Arial" panose="020B0604020202020204" pitchFamily="34" charset="0"/>
                <a:cs typeface="Arial" panose="020B0604020202020204" pitchFamily="34" charset="0"/>
              </a:rPr>
              <a:t>elit</a:t>
            </a:r>
            <a:r>
              <a:rPr lang="en-IE" sz="3000" b="1" dirty="0">
                <a:solidFill>
                  <a:schemeClr val="accent6">
                    <a:lumMod val="75000"/>
                  </a:schemeClr>
                </a:solidFill>
                <a:latin typeface="Arial" panose="020B0604020202020204" pitchFamily="34" charset="0"/>
                <a:cs typeface="Arial" panose="020B0604020202020204" pitchFamily="34" charset="0"/>
              </a:rPr>
              <a:t>, </a:t>
            </a:r>
            <a:r>
              <a:rPr lang="en-IE" sz="3000" b="1" dirty="0" err="1">
                <a:solidFill>
                  <a:schemeClr val="accent6">
                    <a:lumMod val="75000"/>
                  </a:schemeClr>
                </a:solidFill>
                <a:latin typeface="Arial" panose="020B0604020202020204" pitchFamily="34" charset="0"/>
                <a:cs typeface="Arial" panose="020B0604020202020204" pitchFamily="34" charset="0"/>
              </a:rPr>
              <a:t>sed</a:t>
            </a:r>
            <a:r>
              <a:rPr lang="en-IE" sz="3000" b="1" dirty="0">
                <a:solidFill>
                  <a:schemeClr val="accent6">
                    <a:lumMod val="75000"/>
                  </a:schemeClr>
                </a:solidFill>
                <a:latin typeface="Arial" panose="020B0604020202020204" pitchFamily="34" charset="0"/>
                <a:cs typeface="Arial" panose="020B0604020202020204" pitchFamily="34" charset="0"/>
              </a:rPr>
              <a:t> do </a:t>
            </a:r>
            <a:r>
              <a:rPr lang="en-IE" sz="3000" b="1" dirty="0" err="1">
                <a:solidFill>
                  <a:schemeClr val="accent6">
                    <a:lumMod val="75000"/>
                  </a:schemeClr>
                </a:solidFill>
                <a:latin typeface="Arial" panose="020B0604020202020204" pitchFamily="34" charset="0"/>
                <a:cs typeface="Arial" panose="020B0604020202020204" pitchFamily="34" charset="0"/>
              </a:rPr>
              <a:t>eiusmod</a:t>
            </a:r>
            <a:r>
              <a:rPr lang="en-IE" sz="3000" b="1" dirty="0">
                <a:solidFill>
                  <a:schemeClr val="accent6">
                    <a:lumMod val="75000"/>
                  </a:schemeClr>
                </a:solidFill>
                <a:latin typeface="Arial" panose="020B0604020202020204" pitchFamily="34" charset="0"/>
                <a:cs typeface="Arial" panose="020B0604020202020204" pitchFamily="34" charset="0"/>
              </a:rPr>
              <a:t> </a:t>
            </a:r>
            <a:r>
              <a:rPr lang="en-IE" sz="3000" b="1" dirty="0" err="1">
                <a:solidFill>
                  <a:schemeClr val="accent6">
                    <a:lumMod val="75000"/>
                  </a:schemeClr>
                </a:solidFill>
                <a:latin typeface="Arial" panose="020B0604020202020204" pitchFamily="34" charset="0"/>
                <a:cs typeface="Arial" panose="020B0604020202020204" pitchFamily="34" charset="0"/>
              </a:rPr>
              <a:t>tempor</a:t>
            </a:r>
            <a:r>
              <a:rPr lang="en-IE" sz="3000" b="1" dirty="0">
                <a:solidFill>
                  <a:schemeClr val="accent6">
                    <a:lumMod val="75000"/>
                  </a:schemeClr>
                </a:solidFill>
                <a:latin typeface="Arial" panose="020B0604020202020204" pitchFamily="34" charset="0"/>
                <a:cs typeface="Arial" panose="020B0604020202020204" pitchFamily="34" charset="0"/>
              </a:rPr>
              <a:t> </a:t>
            </a:r>
            <a:r>
              <a:rPr lang="en-IE" sz="3000" b="1" dirty="0" err="1">
                <a:solidFill>
                  <a:schemeClr val="accent6">
                    <a:lumMod val="75000"/>
                  </a:schemeClr>
                </a:solidFill>
                <a:latin typeface="Arial" panose="020B0604020202020204" pitchFamily="34" charset="0"/>
                <a:cs typeface="Arial" panose="020B0604020202020204" pitchFamily="34" charset="0"/>
              </a:rPr>
              <a:t>incididunt</a:t>
            </a:r>
            <a:r>
              <a:rPr lang="en-IE" sz="3000" b="1" dirty="0">
                <a:solidFill>
                  <a:schemeClr val="accent6">
                    <a:lumMod val="75000"/>
                  </a:schemeClr>
                </a:solidFill>
                <a:latin typeface="Arial" panose="020B0604020202020204" pitchFamily="34" charset="0"/>
                <a:cs typeface="Arial" panose="020B0604020202020204" pitchFamily="34" charset="0"/>
              </a:rPr>
              <a:t> </a:t>
            </a:r>
            <a:r>
              <a:rPr lang="en-IE" sz="3000" b="1" dirty="0" err="1">
                <a:solidFill>
                  <a:schemeClr val="accent6">
                    <a:lumMod val="75000"/>
                  </a:schemeClr>
                </a:solidFill>
                <a:latin typeface="Arial" panose="020B0604020202020204" pitchFamily="34" charset="0"/>
                <a:cs typeface="Arial" panose="020B0604020202020204" pitchFamily="34" charset="0"/>
              </a:rPr>
              <a:t>ut</a:t>
            </a:r>
            <a:r>
              <a:rPr lang="en-IE" sz="3000" b="1" dirty="0">
                <a:solidFill>
                  <a:schemeClr val="accent6">
                    <a:lumMod val="75000"/>
                  </a:schemeClr>
                </a:solidFill>
                <a:latin typeface="Arial" panose="020B0604020202020204" pitchFamily="34" charset="0"/>
                <a:cs typeface="Arial" panose="020B0604020202020204" pitchFamily="34" charset="0"/>
              </a:rPr>
              <a:t> labore et dolore magna </a:t>
            </a:r>
            <a:r>
              <a:rPr lang="en-IE" sz="3000" b="1" dirty="0" err="1">
                <a:solidFill>
                  <a:schemeClr val="accent6">
                    <a:lumMod val="75000"/>
                  </a:schemeClr>
                </a:solidFill>
                <a:latin typeface="Arial" panose="020B0604020202020204" pitchFamily="34" charset="0"/>
                <a:cs typeface="Arial" panose="020B0604020202020204" pitchFamily="34" charset="0"/>
              </a:rPr>
              <a:t>aliqua</a:t>
            </a:r>
            <a:r>
              <a:rPr lang="en-IE" sz="3000" b="1" dirty="0">
                <a:solidFill>
                  <a:schemeClr val="accent6">
                    <a:lumMod val="75000"/>
                  </a:schemeClr>
                </a:solidFill>
                <a:latin typeface="Arial" panose="020B0604020202020204" pitchFamily="34" charset="0"/>
                <a:cs typeface="Arial" panose="020B0604020202020204" pitchFamily="34" charset="0"/>
              </a:rPr>
              <a:t>. Ut </a:t>
            </a:r>
            <a:r>
              <a:rPr lang="en-IE" sz="3000" b="1" dirty="0" err="1">
                <a:solidFill>
                  <a:schemeClr val="accent6">
                    <a:lumMod val="75000"/>
                  </a:schemeClr>
                </a:solidFill>
                <a:latin typeface="Arial" panose="020B0604020202020204" pitchFamily="34" charset="0"/>
                <a:cs typeface="Arial" panose="020B0604020202020204" pitchFamily="34" charset="0"/>
              </a:rPr>
              <a:t>enim</a:t>
            </a:r>
            <a:r>
              <a:rPr lang="en-IE" sz="3000" b="1" dirty="0">
                <a:solidFill>
                  <a:schemeClr val="accent6">
                    <a:lumMod val="75000"/>
                  </a:schemeClr>
                </a:solidFill>
                <a:latin typeface="Arial" panose="020B0604020202020204" pitchFamily="34" charset="0"/>
                <a:cs typeface="Arial" panose="020B0604020202020204" pitchFamily="34" charset="0"/>
              </a:rPr>
              <a:t> ad minim </a:t>
            </a:r>
            <a:r>
              <a:rPr lang="en-GB" sz="3000" b="1" dirty="0" err="1">
                <a:solidFill>
                  <a:schemeClr val="accent6">
                    <a:lumMod val="75000"/>
                  </a:schemeClr>
                </a:solidFill>
                <a:latin typeface="Arial" panose="020B0604020202020204" pitchFamily="34" charset="0"/>
                <a:cs typeface="Arial" panose="020B0604020202020204" pitchFamily="34" charset="0"/>
              </a:rPr>
              <a:t>ments</a:t>
            </a:r>
            <a:r>
              <a:rPr lang="en-GB" sz="3000" b="1" dirty="0">
                <a:solidFill>
                  <a:schemeClr val="accent6">
                    <a:lumMod val="75000"/>
                  </a:schemeClr>
                </a:solidFill>
                <a:latin typeface="Arial" panose="020B0604020202020204" pitchFamily="34" charset="0"/>
                <a:cs typeface="Arial" panose="020B0604020202020204" pitchFamily="34" charset="0"/>
              </a:rPr>
              <a:t>.</a:t>
            </a:r>
          </a:p>
          <a:p>
            <a:pPr lvl="1" indent="0">
              <a:buNone/>
            </a:pPr>
            <a:endParaRPr lang="en-GB" sz="3000" dirty="0"/>
          </a:p>
        </p:txBody>
      </p:sp>
      <p:sp>
        <p:nvSpPr>
          <p:cNvPr id="21" name="Text Placeholder 20"/>
          <p:cNvSpPr>
            <a:spLocks noGrp="1"/>
          </p:cNvSpPr>
          <p:nvPr>
            <p:ph type="body" sz="quarter" idx="156"/>
          </p:nvPr>
        </p:nvSpPr>
        <p:spPr>
          <a:xfrm>
            <a:off x="15692434" y="8635560"/>
            <a:ext cx="13598226" cy="3287031"/>
          </a:xfrm>
        </p:spPr>
        <p:txBody>
          <a:bodyPr/>
          <a:lstStyle/>
          <a:p>
            <a:pPr>
              <a:lnSpc>
                <a:spcPct val="120000"/>
              </a:lnSpc>
            </a:pPr>
            <a:r>
              <a:rPr lang="en-IE" sz="3200" b="0" i="0" dirty="0">
                <a:effectLst/>
                <a:latin typeface="fontSerif"/>
              </a:rPr>
              <a:t>Lorem ipsum </a:t>
            </a:r>
            <a:r>
              <a:rPr lang="en-IE" sz="3200" b="0" i="0" dirty="0" err="1">
                <a:effectLst/>
                <a:latin typeface="fontSerif"/>
              </a:rPr>
              <a:t>dolor</a:t>
            </a:r>
            <a:r>
              <a:rPr lang="en-IE" sz="3200" b="0" i="0" dirty="0">
                <a:effectLst/>
                <a:latin typeface="fontSerif"/>
              </a:rPr>
              <a:t> sit </a:t>
            </a:r>
            <a:r>
              <a:rPr lang="en-IE" sz="3200" b="0" i="0" dirty="0" err="1">
                <a:effectLst/>
                <a:latin typeface="fontSerif"/>
              </a:rPr>
              <a:t>amet</a:t>
            </a:r>
            <a:r>
              <a:rPr lang="en-IE" sz="3200" b="0" i="0" dirty="0">
                <a:effectLst/>
                <a:latin typeface="fontSerif"/>
              </a:rPr>
              <a:t>, </a:t>
            </a:r>
            <a:r>
              <a:rPr lang="en-IE" sz="3200" b="0" i="0" dirty="0" err="1">
                <a:effectLst/>
                <a:latin typeface="fontSerif"/>
              </a:rPr>
              <a:t>consectetur</a:t>
            </a:r>
            <a:r>
              <a:rPr lang="en-IE" sz="3200" b="0" i="0" dirty="0">
                <a:effectLst/>
                <a:latin typeface="fontSerif"/>
              </a:rPr>
              <a:t> </a:t>
            </a:r>
            <a:r>
              <a:rPr lang="en-IE" sz="3200" b="0" i="0" dirty="0" err="1">
                <a:effectLst/>
                <a:latin typeface="fontSerif"/>
              </a:rPr>
              <a:t>adipiscing</a:t>
            </a:r>
            <a:r>
              <a:rPr lang="en-IE" sz="3200" b="0" i="0" dirty="0">
                <a:effectLst/>
                <a:latin typeface="fontSerif"/>
              </a:rPr>
              <a:t> </a:t>
            </a:r>
            <a:r>
              <a:rPr lang="en-IE" sz="3200" b="0" i="0" dirty="0" err="1">
                <a:effectLst/>
                <a:latin typeface="fontSerif"/>
              </a:rPr>
              <a:t>elit</a:t>
            </a:r>
            <a:r>
              <a:rPr lang="en-IE" sz="3200" b="0" i="0" dirty="0">
                <a:effectLst/>
                <a:latin typeface="fontSerif"/>
              </a:rPr>
              <a:t>, </a:t>
            </a:r>
            <a:r>
              <a:rPr lang="en-IE" sz="3200" b="0" i="0" dirty="0" err="1">
                <a:effectLst/>
                <a:latin typeface="fontSerif"/>
              </a:rPr>
              <a:t>sed</a:t>
            </a:r>
            <a:r>
              <a:rPr lang="en-IE" sz="3200" b="0" i="0" dirty="0">
                <a:effectLst/>
                <a:latin typeface="fontSerif"/>
              </a:rPr>
              <a:t> do </a:t>
            </a:r>
            <a:r>
              <a:rPr lang="en-IE" sz="3200" b="0" i="0" dirty="0" err="1">
                <a:effectLst/>
                <a:latin typeface="fontSerif"/>
              </a:rPr>
              <a:t>eiusmod</a:t>
            </a:r>
            <a:r>
              <a:rPr lang="en-IE" sz="3200" b="0" i="0" dirty="0">
                <a:effectLst/>
                <a:latin typeface="fontSerif"/>
              </a:rPr>
              <a:t> </a:t>
            </a:r>
            <a:r>
              <a:rPr lang="en-IE" sz="3200" b="0" i="0" dirty="0" err="1">
                <a:effectLst/>
                <a:latin typeface="fontSerif"/>
              </a:rPr>
              <a:t>tempor</a:t>
            </a:r>
            <a:r>
              <a:rPr lang="en-IE" sz="3200" b="0" i="0" dirty="0">
                <a:effectLst/>
                <a:latin typeface="fontSerif"/>
              </a:rPr>
              <a:t> </a:t>
            </a:r>
            <a:r>
              <a:rPr lang="en-IE" sz="3200" b="0" i="0" dirty="0" err="1">
                <a:effectLst/>
                <a:latin typeface="fontSerif"/>
              </a:rPr>
              <a:t>incididunt</a:t>
            </a:r>
            <a:r>
              <a:rPr lang="en-IE" sz="3200" b="0" i="0" dirty="0">
                <a:effectLst/>
                <a:latin typeface="fontSerif"/>
              </a:rPr>
              <a:t> </a:t>
            </a:r>
            <a:r>
              <a:rPr lang="en-IE" sz="3200" b="0" i="0" dirty="0" err="1">
                <a:effectLst/>
                <a:latin typeface="fontSerif"/>
              </a:rPr>
              <a:t>ut</a:t>
            </a:r>
            <a:r>
              <a:rPr lang="en-IE" sz="3200" b="0" i="0" dirty="0">
                <a:effectLst/>
                <a:latin typeface="fontSerif"/>
              </a:rPr>
              <a:t> labore et dolore magna </a:t>
            </a:r>
            <a:r>
              <a:rPr lang="en-IE" sz="3200" b="0" i="0" dirty="0" err="1">
                <a:effectLst/>
                <a:latin typeface="fontSerif"/>
              </a:rPr>
              <a:t>aliqua</a:t>
            </a:r>
            <a:r>
              <a:rPr lang="en-IE" sz="3200" b="0" i="0" dirty="0">
                <a:effectLst/>
                <a:latin typeface="fontSerif"/>
              </a:rPr>
              <a:t>. Ut </a:t>
            </a:r>
            <a:r>
              <a:rPr lang="en-IE" sz="3200" b="0" i="0" dirty="0" err="1">
                <a:effectLst/>
                <a:latin typeface="fontSerif"/>
              </a:rPr>
              <a:t>enim</a:t>
            </a:r>
            <a:r>
              <a:rPr lang="en-IE" sz="3200" b="0" i="0" dirty="0">
                <a:effectLst/>
                <a:latin typeface="fontSerif"/>
              </a:rPr>
              <a:t> ad minim </a:t>
            </a:r>
            <a:r>
              <a:rPr lang="en-IE" sz="3200" b="0" i="0" dirty="0" err="1">
                <a:effectLst/>
                <a:latin typeface="fontSerif"/>
              </a:rPr>
              <a:t>veniam</a:t>
            </a:r>
            <a:r>
              <a:rPr lang="en-IE" sz="3200" b="0" i="0" dirty="0">
                <a:effectLst/>
                <a:latin typeface="fontSerif"/>
              </a:rPr>
              <a:t>, </a:t>
            </a:r>
            <a:r>
              <a:rPr lang="en-IE" sz="3200" b="0" i="0" dirty="0" err="1">
                <a:effectLst/>
                <a:latin typeface="fontSerif"/>
              </a:rPr>
              <a:t>quis</a:t>
            </a:r>
            <a:r>
              <a:rPr lang="en-IE" sz="3200" b="0" i="0" dirty="0">
                <a:effectLst/>
                <a:latin typeface="fontSerif"/>
              </a:rPr>
              <a:t> </a:t>
            </a:r>
            <a:r>
              <a:rPr lang="en-IE" sz="3200" b="0" i="0" dirty="0" err="1">
                <a:effectLst/>
                <a:latin typeface="fontSerif"/>
              </a:rPr>
              <a:t>nostrud</a:t>
            </a:r>
            <a:r>
              <a:rPr lang="en-IE" sz="3200" b="0" i="0" dirty="0">
                <a:effectLst/>
                <a:latin typeface="fontSerif"/>
              </a:rPr>
              <a:t> exercitation </a:t>
            </a:r>
            <a:r>
              <a:rPr lang="en-IE" sz="3200" b="0" i="0" dirty="0" err="1">
                <a:effectLst/>
                <a:latin typeface="fontSerif"/>
              </a:rPr>
              <a:t>ullamco</a:t>
            </a:r>
            <a:r>
              <a:rPr lang="en-IE" sz="3200" b="0" i="0" dirty="0">
                <a:effectLst/>
                <a:latin typeface="fontSerif"/>
              </a:rPr>
              <a:t> </a:t>
            </a:r>
            <a:r>
              <a:rPr lang="en-IE" sz="3200" b="0" i="0" dirty="0" err="1">
                <a:effectLst/>
                <a:latin typeface="fontSerif"/>
              </a:rPr>
              <a:t>laboris</a:t>
            </a:r>
            <a:r>
              <a:rPr lang="en-IE" sz="3200" b="0" i="0" dirty="0">
                <a:effectLst/>
                <a:latin typeface="fontSerif"/>
              </a:rPr>
              <a:t> nisi </a:t>
            </a:r>
            <a:r>
              <a:rPr lang="en-IE" sz="3200" b="0" i="0" dirty="0" err="1">
                <a:effectLst/>
                <a:latin typeface="fontSerif"/>
              </a:rPr>
              <a:t>ut</a:t>
            </a:r>
            <a:r>
              <a:rPr lang="en-IE" sz="3200" b="0" i="0" dirty="0">
                <a:effectLst/>
                <a:latin typeface="fontSerif"/>
              </a:rPr>
              <a:t> </a:t>
            </a:r>
            <a:r>
              <a:rPr lang="en-IE" sz="3200" b="0" i="0" dirty="0" err="1">
                <a:effectLst/>
                <a:latin typeface="fontSerif"/>
              </a:rPr>
              <a:t>aliquip</a:t>
            </a:r>
            <a:r>
              <a:rPr lang="en-IE" sz="3200" b="0" i="0" dirty="0">
                <a:effectLst/>
                <a:latin typeface="fontSerif"/>
              </a:rPr>
              <a:t> ex </a:t>
            </a:r>
            <a:r>
              <a:rPr lang="en-IE" sz="3200" b="0" i="0" dirty="0" err="1">
                <a:effectLst/>
                <a:latin typeface="fontSerif"/>
              </a:rPr>
              <a:t>ea</a:t>
            </a:r>
            <a:r>
              <a:rPr lang="en-IE" sz="3200" b="0" i="0" dirty="0">
                <a:effectLst/>
                <a:latin typeface="fontSerif"/>
              </a:rPr>
              <a:t> </a:t>
            </a:r>
            <a:r>
              <a:rPr lang="en-IE" sz="3200" b="0" i="0" dirty="0" err="1">
                <a:effectLst/>
                <a:latin typeface="fontSerif"/>
              </a:rPr>
              <a:t>commodo</a:t>
            </a:r>
            <a:r>
              <a:rPr lang="en-IE" sz="3200" b="0" i="0" dirty="0">
                <a:effectLst/>
                <a:latin typeface="fontSerif"/>
              </a:rPr>
              <a:t> </a:t>
            </a:r>
            <a:r>
              <a:rPr lang="en-IE" sz="3200" b="0" i="0" dirty="0" err="1">
                <a:effectLst/>
                <a:latin typeface="fontSerif"/>
              </a:rPr>
              <a:t>consequat</a:t>
            </a:r>
            <a:r>
              <a:rPr lang="en-IE" sz="3200" b="0" i="0" dirty="0">
                <a:effectLst/>
                <a:latin typeface="fontSerif"/>
              </a:rPr>
              <a:t>. </a:t>
            </a:r>
          </a:p>
          <a:p>
            <a:endParaRPr lang="en-GB" dirty="0">
              <a:solidFill>
                <a:srgbClr val="FF0000"/>
              </a:solidFill>
            </a:endParaRPr>
          </a:p>
        </p:txBody>
      </p:sp>
      <p:sp>
        <p:nvSpPr>
          <p:cNvPr id="24" name="TextBox 23"/>
          <p:cNvSpPr txBox="1"/>
          <p:nvPr/>
        </p:nvSpPr>
        <p:spPr>
          <a:xfrm rot="10800000" flipV="1">
            <a:off x="16107839" y="14944126"/>
            <a:ext cx="13182821" cy="12462514"/>
          </a:xfrm>
          <a:prstGeom prst="rect">
            <a:avLst/>
          </a:prstGeom>
          <a:noFill/>
        </p:spPr>
        <p:txBody>
          <a:bodyPr wrap="square" rtlCol="0">
            <a:spAutoFit/>
          </a:bodyPr>
          <a:lstStyle/>
          <a:p>
            <a:pPr>
              <a:lnSpc>
                <a:spcPct val="120000"/>
              </a:lnSpc>
            </a:pPr>
            <a:r>
              <a:rPr lang="en-IE" sz="3200" b="0" i="0" dirty="0">
                <a:effectLst/>
                <a:latin typeface="fontSerif"/>
              </a:rPr>
              <a:t>Lorem ipsum </a:t>
            </a:r>
            <a:r>
              <a:rPr lang="en-IE" sz="3200" b="0" i="0" dirty="0" err="1">
                <a:effectLst/>
                <a:latin typeface="fontSerif"/>
              </a:rPr>
              <a:t>dolor</a:t>
            </a:r>
            <a:r>
              <a:rPr lang="en-IE" sz="3200" b="0" i="0" dirty="0">
                <a:effectLst/>
                <a:latin typeface="fontSerif"/>
              </a:rPr>
              <a:t> sit </a:t>
            </a:r>
            <a:r>
              <a:rPr lang="en-IE" sz="3200" b="0" i="0" dirty="0" err="1">
                <a:effectLst/>
                <a:latin typeface="fontSerif"/>
              </a:rPr>
              <a:t>amet</a:t>
            </a:r>
            <a:r>
              <a:rPr lang="en-IE" sz="3200" b="0" i="0" dirty="0">
                <a:effectLst/>
                <a:latin typeface="fontSerif"/>
              </a:rPr>
              <a:t>, </a:t>
            </a:r>
            <a:r>
              <a:rPr lang="en-IE" sz="3200" b="0" i="0" dirty="0" err="1">
                <a:effectLst/>
                <a:latin typeface="fontSerif"/>
              </a:rPr>
              <a:t>consectetur</a:t>
            </a:r>
            <a:r>
              <a:rPr lang="en-IE" sz="3200" b="0" i="0" dirty="0">
                <a:effectLst/>
                <a:latin typeface="fontSerif"/>
              </a:rPr>
              <a:t> </a:t>
            </a:r>
            <a:r>
              <a:rPr lang="en-IE" sz="3200" b="0" i="0" dirty="0" err="1">
                <a:effectLst/>
                <a:latin typeface="fontSerif"/>
              </a:rPr>
              <a:t>adipiscing</a:t>
            </a:r>
            <a:r>
              <a:rPr lang="en-IE" sz="3200" b="0" i="0" dirty="0">
                <a:effectLst/>
                <a:latin typeface="fontSerif"/>
              </a:rPr>
              <a:t> </a:t>
            </a:r>
            <a:r>
              <a:rPr lang="en-IE" sz="3200" b="0" i="0" dirty="0" err="1">
                <a:effectLst/>
                <a:latin typeface="fontSerif"/>
              </a:rPr>
              <a:t>elit</a:t>
            </a:r>
            <a:r>
              <a:rPr lang="en-IE" sz="3200" b="0" i="0" dirty="0">
                <a:effectLst/>
                <a:latin typeface="fontSerif"/>
              </a:rPr>
              <a:t>, </a:t>
            </a:r>
            <a:r>
              <a:rPr lang="en-IE" sz="3200" b="0" i="0" dirty="0" err="1">
                <a:effectLst/>
                <a:latin typeface="fontSerif"/>
              </a:rPr>
              <a:t>sed</a:t>
            </a:r>
            <a:r>
              <a:rPr lang="en-IE" sz="3200" b="0" i="0" dirty="0">
                <a:effectLst/>
                <a:latin typeface="fontSerif"/>
              </a:rPr>
              <a:t> do </a:t>
            </a:r>
            <a:r>
              <a:rPr lang="en-IE" sz="3200" b="0" i="0" dirty="0" err="1">
                <a:effectLst/>
                <a:latin typeface="fontSerif"/>
              </a:rPr>
              <a:t>eiusmod</a:t>
            </a:r>
            <a:r>
              <a:rPr lang="en-IE" sz="3200" b="0" i="0" dirty="0">
                <a:effectLst/>
                <a:latin typeface="fontSerif"/>
              </a:rPr>
              <a:t> </a:t>
            </a:r>
            <a:r>
              <a:rPr lang="en-IE" sz="3200" b="0" i="0" dirty="0" err="1">
                <a:effectLst/>
                <a:latin typeface="fontSerif"/>
              </a:rPr>
              <a:t>tempor</a:t>
            </a:r>
            <a:r>
              <a:rPr lang="en-IE" sz="3200" b="0" i="0" dirty="0">
                <a:effectLst/>
                <a:latin typeface="fontSerif"/>
              </a:rPr>
              <a:t> </a:t>
            </a:r>
            <a:r>
              <a:rPr lang="en-IE" sz="3200" b="0" i="0" dirty="0" err="1">
                <a:effectLst/>
                <a:latin typeface="fontSerif"/>
              </a:rPr>
              <a:t>incididunt</a:t>
            </a:r>
            <a:r>
              <a:rPr lang="en-IE" sz="3200" b="0" i="0" dirty="0">
                <a:effectLst/>
                <a:latin typeface="fontSerif"/>
              </a:rPr>
              <a:t> </a:t>
            </a:r>
            <a:r>
              <a:rPr lang="en-IE" sz="3200" b="0" i="0" dirty="0" err="1">
                <a:effectLst/>
                <a:latin typeface="fontSerif"/>
              </a:rPr>
              <a:t>ut</a:t>
            </a:r>
            <a:r>
              <a:rPr lang="en-IE" sz="3200" b="0" i="0" dirty="0">
                <a:effectLst/>
                <a:latin typeface="fontSerif"/>
              </a:rPr>
              <a:t> labore et dolore magna </a:t>
            </a:r>
            <a:r>
              <a:rPr lang="en-IE" sz="3200" b="0" i="0" dirty="0" err="1">
                <a:effectLst/>
                <a:latin typeface="fontSerif"/>
              </a:rPr>
              <a:t>aliqua</a:t>
            </a:r>
            <a:r>
              <a:rPr lang="en-IE" sz="3200" b="0" i="0" dirty="0">
                <a:effectLst/>
                <a:latin typeface="fontSerif"/>
              </a:rPr>
              <a:t>. Ut </a:t>
            </a:r>
            <a:r>
              <a:rPr lang="en-IE" sz="3200" b="0" i="0" dirty="0" err="1">
                <a:effectLst/>
                <a:latin typeface="fontSerif"/>
              </a:rPr>
              <a:t>enim</a:t>
            </a:r>
            <a:r>
              <a:rPr lang="en-IE" sz="3200" b="0" i="0" dirty="0">
                <a:effectLst/>
                <a:latin typeface="fontSerif"/>
              </a:rPr>
              <a:t> ad minim </a:t>
            </a:r>
            <a:r>
              <a:rPr lang="en-IE" sz="3200" b="0" i="0" dirty="0" err="1">
                <a:effectLst/>
                <a:latin typeface="fontSerif"/>
              </a:rPr>
              <a:t>veniam</a:t>
            </a:r>
            <a:r>
              <a:rPr lang="en-IE" sz="3200" b="0" i="0" dirty="0">
                <a:effectLst/>
                <a:latin typeface="fontSerif"/>
              </a:rPr>
              <a:t>, </a:t>
            </a:r>
            <a:r>
              <a:rPr lang="en-IE" sz="3200" b="0" i="0" dirty="0" err="1">
                <a:effectLst/>
                <a:latin typeface="fontSerif"/>
              </a:rPr>
              <a:t>quis</a:t>
            </a:r>
            <a:r>
              <a:rPr lang="en-IE" sz="3200" b="0" i="0" dirty="0">
                <a:effectLst/>
                <a:latin typeface="fontSerif"/>
              </a:rPr>
              <a:t> </a:t>
            </a:r>
            <a:r>
              <a:rPr lang="en-IE" sz="3200" b="0" i="0" dirty="0" err="1">
                <a:effectLst/>
                <a:latin typeface="fontSerif"/>
              </a:rPr>
              <a:t>nostrud</a:t>
            </a:r>
            <a:r>
              <a:rPr lang="en-IE" sz="3200" b="0" i="0" dirty="0">
                <a:effectLst/>
                <a:latin typeface="fontSerif"/>
              </a:rPr>
              <a:t> exercitation </a:t>
            </a:r>
            <a:r>
              <a:rPr lang="en-IE" sz="3200" b="0" i="0" dirty="0" err="1">
                <a:effectLst/>
                <a:latin typeface="fontSerif"/>
              </a:rPr>
              <a:t>ullamco</a:t>
            </a:r>
            <a:r>
              <a:rPr lang="en-IE" sz="3200" b="0" i="0" dirty="0">
                <a:effectLst/>
                <a:latin typeface="fontSerif"/>
              </a:rPr>
              <a:t> </a:t>
            </a:r>
            <a:r>
              <a:rPr lang="en-IE" sz="3200" b="0" i="0" dirty="0" err="1">
                <a:effectLst/>
                <a:latin typeface="fontSerif"/>
              </a:rPr>
              <a:t>laboris</a:t>
            </a:r>
            <a:r>
              <a:rPr lang="en-IE" sz="3200" b="0" i="0" dirty="0">
                <a:effectLst/>
                <a:latin typeface="fontSerif"/>
              </a:rPr>
              <a:t> nisi </a:t>
            </a:r>
            <a:r>
              <a:rPr lang="en-IE" sz="3200" b="0" i="0" dirty="0" err="1">
                <a:effectLst/>
                <a:latin typeface="fontSerif"/>
              </a:rPr>
              <a:t>ut</a:t>
            </a:r>
            <a:r>
              <a:rPr lang="en-IE" sz="3200" b="0" i="0" dirty="0">
                <a:effectLst/>
                <a:latin typeface="fontSerif"/>
              </a:rPr>
              <a:t> </a:t>
            </a:r>
            <a:r>
              <a:rPr lang="en-IE" sz="3200" b="0" i="0" dirty="0" err="1">
                <a:effectLst/>
                <a:latin typeface="fontSerif"/>
              </a:rPr>
              <a:t>aliquip</a:t>
            </a:r>
            <a:r>
              <a:rPr lang="en-IE" sz="3200" b="0" i="0" dirty="0">
                <a:effectLst/>
                <a:latin typeface="fontSerif"/>
              </a:rPr>
              <a:t> ex </a:t>
            </a:r>
            <a:r>
              <a:rPr lang="en-IE" sz="3200" b="0" i="0" dirty="0" err="1">
                <a:effectLst/>
                <a:latin typeface="fontSerif"/>
              </a:rPr>
              <a:t>ea</a:t>
            </a:r>
            <a:r>
              <a:rPr lang="en-IE" sz="3200" b="0" i="0" dirty="0">
                <a:effectLst/>
                <a:latin typeface="fontSerif"/>
              </a:rPr>
              <a:t> </a:t>
            </a:r>
            <a:r>
              <a:rPr lang="en-IE" sz="3200" b="0" i="0" dirty="0" err="1">
                <a:effectLst/>
                <a:latin typeface="fontSerif"/>
              </a:rPr>
              <a:t>commodo</a:t>
            </a:r>
            <a:r>
              <a:rPr lang="en-IE" sz="3200" b="0" i="0" dirty="0">
                <a:effectLst/>
                <a:latin typeface="fontSerif"/>
              </a:rPr>
              <a:t> </a:t>
            </a:r>
            <a:r>
              <a:rPr lang="en-IE" sz="3200" b="0" i="0" dirty="0" err="1">
                <a:effectLst/>
                <a:latin typeface="fontSerif"/>
              </a:rPr>
              <a:t>consequat</a:t>
            </a:r>
            <a:r>
              <a:rPr lang="en-IE" sz="3200" b="0" i="0" dirty="0">
                <a:effectLst/>
                <a:latin typeface="fontSerif"/>
              </a:rPr>
              <a:t>. </a:t>
            </a:r>
          </a:p>
          <a:p>
            <a:pPr>
              <a:lnSpc>
                <a:spcPct val="120000"/>
              </a:lnSpc>
            </a:pPr>
            <a:endParaRPr lang="en-IE" sz="3200" b="0" i="0" dirty="0">
              <a:effectLst/>
              <a:latin typeface="fontSerif"/>
            </a:endParaRPr>
          </a:p>
          <a:p>
            <a:pPr>
              <a:lnSpc>
                <a:spcPct val="120000"/>
              </a:lnSpc>
            </a:pPr>
            <a:r>
              <a:rPr lang="en-IE" sz="3200" b="0" i="0" dirty="0">
                <a:effectLst/>
                <a:latin typeface="fontSerif"/>
              </a:rPr>
              <a:t>Lorem ipsum </a:t>
            </a:r>
            <a:r>
              <a:rPr lang="en-IE" sz="3200" b="0" i="0" dirty="0" err="1">
                <a:effectLst/>
                <a:latin typeface="fontSerif"/>
              </a:rPr>
              <a:t>dolor</a:t>
            </a:r>
            <a:r>
              <a:rPr lang="en-IE" sz="3200" b="0" i="0" dirty="0">
                <a:effectLst/>
                <a:latin typeface="fontSerif"/>
              </a:rPr>
              <a:t> sit </a:t>
            </a:r>
            <a:r>
              <a:rPr lang="en-IE" sz="3200" b="0" i="0" dirty="0" err="1">
                <a:effectLst/>
                <a:latin typeface="fontSerif"/>
              </a:rPr>
              <a:t>amet</a:t>
            </a:r>
            <a:r>
              <a:rPr lang="en-IE" sz="3200" b="0" i="0" dirty="0">
                <a:effectLst/>
                <a:latin typeface="fontSerif"/>
              </a:rPr>
              <a:t>, </a:t>
            </a:r>
            <a:r>
              <a:rPr lang="en-IE" sz="3200" b="0" i="0" dirty="0" err="1">
                <a:effectLst/>
                <a:latin typeface="fontSerif"/>
              </a:rPr>
              <a:t>consectetur</a:t>
            </a:r>
            <a:r>
              <a:rPr lang="en-IE" sz="3200" b="0" i="0" dirty="0">
                <a:effectLst/>
                <a:latin typeface="fontSerif"/>
              </a:rPr>
              <a:t> </a:t>
            </a:r>
            <a:r>
              <a:rPr lang="en-IE" sz="3200" b="0" i="0" dirty="0" err="1">
                <a:effectLst/>
                <a:latin typeface="fontSerif"/>
              </a:rPr>
              <a:t>adipiscing</a:t>
            </a:r>
            <a:r>
              <a:rPr lang="en-IE" sz="3200" b="0" i="0" dirty="0">
                <a:effectLst/>
                <a:latin typeface="fontSerif"/>
              </a:rPr>
              <a:t> </a:t>
            </a:r>
            <a:r>
              <a:rPr lang="en-IE" sz="3200" b="0" i="0" dirty="0" err="1">
                <a:effectLst/>
                <a:latin typeface="fontSerif"/>
              </a:rPr>
              <a:t>elit</a:t>
            </a:r>
            <a:r>
              <a:rPr lang="en-IE" sz="3200" b="0" i="0" dirty="0">
                <a:effectLst/>
                <a:latin typeface="fontSerif"/>
              </a:rPr>
              <a:t>, </a:t>
            </a:r>
            <a:r>
              <a:rPr lang="en-IE" sz="3200" b="0" i="0" dirty="0" err="1">
                <a:effectLst/>
                <a:latin typeface="fontSerif"/>
              </a:rPr>
              <a:t>sed</a:t>
            </a:r>
            <a:r>
              <a:rPr lang="en-IE" sz="3200" b="0" i="0" dirty="0">
                <a:effectLst/>
                <a:latin typeface="fontSerif"/>
              </a:rPr>
              <a:t> do </a:t>
            </a:r>
            <a:r>
              <a:rPr lang="en-IE" sz="3200" b="0" i="0" dirty="0" err="1">
                <a:effectLst/>
                <a:latin typeface="fontSerif"/>
              </a:rPr>
              <a:t>eiusmod</a:t>
            </a:r>
            <a:r>
              <a:rPr lang="en-IE" sz="3200" b="0" i="0" dirty="0">
                <a:effectLst/>
                <a:latin typeface="fontSerif"/>
              </a:rPr>
              <a:t> </a:t>
            </a:r>
            <a:r>
              <a:rPr lang="en-IE" sz="3200" b="0" i="0" dirty="0" err="1">
                <a:effectLst/>
                <a:latin typeface="fontSerif"/>
              </a:rPr>
              <a:t>tempor</a:t>
            </a:r>
            <a:r>
              <a:rPr lang="en-IE" sz="3200" b="0" i="0" dirty="0">
                <a:effectLst/>
                <a:latin typeface="fontSerif"/>
              </a:rPr>
              <a:t> </a:t>
            </a:r>
            <a:r>
              <a:rPr lang="en-IE" sz="3200" b="0" i="0" dirty="0" err="1">
                <a:effectLst/>
                <a:latin typeface="fontSerif"/>
              </a:rPr>
              <a:t>incididunt</a:t>
            </a:r>
            <a:r>
              <a:rPr lang="en-IE" sz="3200" b="0" i="0" dirty="0">
                <a:effectLst/>
                <a:latin typeface="fontSerif"/>
              </a:rPr>
              <a:t> </a:t>
            </a:r>
            <a:r>
              <a:rPr lang="en-IE" sz="3200" b="0" i="0" dirty="0" err="1">
                <a:effectLst/>
                <a:latin typeface="fontSerif"/>
              </a:rPr>
              <a:t>ut</a:t>
            </a:r>
            <a:r>
              <a:rPr lang="en-IE" sz="3200" b="0" i="0" dirty="0">
                <a:effectLst/>
                <a:latin typeface="fontSerif"/>
              </a:rPr>
              <a:t> labore et dolore magna </a:t>
            </a:r>
            <a:r>
              <a:rPr lang="en-IE" sz="3200" b="0" i="0" dirty="0" err="1">
                <a:effectLst/>
                <a:latin typeface="fontSerif"/>
              </a:rPr>
              <a:t>aliqua</a:t>
            </a:r>
            <a:r>
              <a:rPr lang="en-IE" sz="3200" b="0" i="0" dirty="0">
                <a:effectLst/>
                <a:latin typeface="fontSerif"/>
              </a:rPr>
              <a:t>. Ut </a:t>
            </a:r>
            <a:r>
              <a:rPr lang="en-IE" sz="3200" b="0" i="0" dirty="0" err="1">
                <a:effectLst/>
                <a:latin typeface="fontSerif"/>
              </a:rPr>
              <a:t>enim</a:t>
            </a:r>
            <a:r>
              <a:rPr lang="en-IE" sz="3200" b="0" i="0" dirty="0">
                <a:effectLst/>
                <a:latin typeface="fontSerif"/>
              </a:rPr>
              <a:t> ad minim </a:t>
            </a:r>
            <a:r>
              <a:rPr lang="en-IE" sz="3200" b="0" i="0" dirty="0" err="1">
                <a:effectLst/>
                <a:latin typeface="fontSerif"/>
              </a:rPr>
              <a:t>veniam</a:t>
            </a:r>
            <a:r>
              <a:rPr lang="en-IE" sz="3200" b="0" i="0" dirty="0">
                <a:effectLst/>
                <a:latin typeface="fontSerif"/>
              </a:rPr>
              <a:t>, </a:t>
            </a:r>
            <a:r>
              <a:rPr lang="en-IE" sz="3200" b="0" i="0" dirty="0" err="1">
                <a:effectLst/>
                <a:latin typeface="fontSerif"/>
              </a:rPr>
              <a:t>quis</a:t>
            </a:r>
            <a:r>
              <a:rPr lang="en-IE" sz="3200" b="0" i="0" dirty="0">
                <a:effectLst/>
                <a:latin typeface="fontSerif"/>
              </a:rPr>
              <a:t> </a:t>
            </a:r>
            <a:r>
              <a:rPr lang="en-IE" sz="3200" b="0" i="0" dirty="0" err="1">
                <a:effectLst/>
                <a:latin typeface="fontSerif"/>
              </a:rPr>
              <a:t>nostrud</a:t>
            </a:r>
            <a:r>
              <a:rPr lang="en-IE" sz="3200" b="0" i="0" dirty="0">
                <a:effectLst/>
                <a:latin typeface="fontSerif"/>
              </a:rPr>
              <a:t> exercitation </a:t>
            </a:r>
            <a:r>
              <a:rPr lang="en-IE" sz="3200" b="0" i="0" dirty="0" err="1">
                <a:effectLst/>
                <a:latin typeface="fontSerif"/>
              </a:rPr>
              <a:t>ullamco</a:t>
            </a:r>
            <a:r>
              <a:rPr lang="en-IE" sz="3200" b="0" i="0" dirty="0">
                <a:effectLst/>
                <a:latin typeface="fontSerif"/>
              </a:rPr>
              <a:t> </a:t>
            </a:r>
            <a:r>
              <a:rPr lang="en-IE" sz="3200" b="0" i="0" dirty="0" err="1">
                <a:effectLst/>
                <a:latin typeface="fontSerif"/>
              </a:rPr>
              <a:t>laboris</a:t>
            </a:r>
            <a:r>
              <a:rPr lang="en-IE" sz="3200" b="0" i="0" dirty="0">
                <a:effectLst/>
                <a:latin typeface="fontSerif"/>
              </a:rPr>
              <a:t> nisi </a:t>
            </a:r>
            <a:r>
              <a:rPr lang="en-IE" sz="3200" b="0" i="0" dirty="0" err="1">
                <a:effectLst/>
                <a:latin typeface="fontSerif"/>
              </a:rPr>
              <a:t>ut</a:t>
            </a:r>
            <a:r>
              <a:rPr lang="en-IE" sz="3200" b="0" i="0" dirty="0">
                <a:effectLst/>
                <a:latin typeface="fontSerif"/>
              </a:rPr>
              <a:t> </a:t>
            </a:r>
            <a:r>
              <a:rPr lang="en-IE" sz="3200" b="0" i="0" dirty="0" err="1">
                <a:effectLst/>
                <a:latin typeface="fontSerif"/>
              </a:rPr>
              <a:t>aliquip</a:t>
            </a:r>
            <a:r>
              <a:rPr lang="en-IE" sz="3200" b="0" i="0" dirty="0">
                <a:effectLst/>
                <a:latin typeface="fontSerif"/>
              </a:rPr>
              <a:t> ex </a:t>
            </a:r>
            <a:r>
              <a:rPr lang="en-IE" sz="3200" b="0" i="0" dirty="0" err="1">
                <a:effectLst/>
                <a:latin typeface="fontSerif"/>
              </a:rPr>
              <a:t>ea</a:t>
            </a:r>
            <a:r>
              <a:rPr lang="en-IE" sz="3200" b="0" i="0" dirty="0">
                <a:effectLst/>
                <a:latin typeface="fontSerif"/>
              </a:rPr>
              <a:t> </a:t>
            </a:r>
            <a:r>
              <a:rPr lang="en-IE" sz="3200" b="0" i="0" dirty="0" err="1">
                <a:effectLst/>
                <a:latin typeface="fontSerif"/>
              </a:rPr>
              <a:t>commodo</a:t>
            </a:r>
            <a:r>
              <a:rPr lang="en-IE" sz="3200" b="0" i="0" dirty="0">
                <a:effectLst/>
                <a:latin typeface="fontSerif"/>
              </a:rPr>
              <a:t> </a:t>
            </a:r>
            <a:r>
              <a:rPr lang="en-IE" sz="3200" b="0" i="0" dirty="0" err="1">
                <a:effectLst/>
                <a:latin typeface="fontSerif"/>
              </a:rPr>
              <a:t>consequat</a:t>
            </a:r>
            <a:r>
              <a:rPr lang="en-IE" sz="3200" b="0" i="0" dirty="0">
                <a:effectLst/>
                <a:latin typeface="fontSerif"/>
              </a:rPr>
              <a:t>. </a:t>
            </a:r>
          </a:p>
          <a:p>
            <a:pPr>
              <a:lnSpc>
                <a:spcPct val="120000"/>
              </a:lnSpc>
            </a:pPr>
            <a:endParaRPr lang="en-IE" sz="3200" dirty="0">
              <a:latin typeface="fontSerif"/>
            </a:endParaRPr>
          </a:p>
          <a:p>
            <a:pPr>
              <a:lnSpc>
                <a:spcPct val="120000"/>
              </a:lnSpc>
            </a:pPr>
            <a:r>
              <a:rPr lang="en-IE" sz="3200" b="0" i="0" dirty="0">
                <a:effectLst/>
                <a:latin typeface="fontSerif"/>
              </a:rPr>
              <a:t>Lorem ipsum </a:t>
            </a:r>
            <a:r>
              <a:rPr lang="en-IE" sz="3200" b="0" i="0" dirty="0" err="1">
                <a:effectLst/>
                <a:latin typeface="fontSerif"/>
              </a:rPr>
              <a:t>dolor</a:t>
            </a:r>
            <a:r>
              <a:rPr lang="en-IE" sz="3200" b="0" i="0" dirty="0">
                <a:effectLst/>
                <a:latin typeface="fontSerif"/>
              </a:rPr>
              <a:t> sit </a:t>
            </a:r>
            <a:r>
              <a:rPr lang="en-IE" sz="3200" b="0" i="0" dirty="0" err="1">
                <a:effectLst/>
                <a:latin typeface="fontSerif"/>
              </a:rPr>
              <a:t>amet</a:t>
            </a:r>
            <a:r>
              <a:rPr lang="en-IE" sz="3200" b="0" i="0" dirty="0">
                <a:effectLst/>
                <a:latin typeface="fontSerif"/>
              </a:rPr>
              <a:t>, </a:t>
            </a:r>
            <a:r>
              <a:rPr lang="en-IE" sz="3200" b="0" i="0" dirty="0" err="1">
                <a:effectLst/>
                <a:latin typeface="fontSerif"/>
              </a:rPr>
              <a:t>consectetur</a:t>
            </a:r>
            <a:r>
              <a:rPr lang="en-IE" sz="3200" b="0" i="0" dirty="0">
                <a:effectLst/>
                <a:latin typeface="fontSerif"/>
              </a:rPr>
              <a:t> </a:t>
            </a:r>
            <a:r>
              <a:rPr lang="en-IE" sz="3200" b="0" i="0" dirty="0" err="1">
                <a:effectLst/>
                <a:latin typeface="fontSerif"/>
              </a:rPr>
              <a:t>adipiscing</a:t>
            </a:r>
            <a:r>
              <a:rPr lang="en-IE" sz="3200" b="0" i="0" dirty="0">
                <a:effectLst/>
                <a:latin typeface="fontSerif"/>
              </a:rPr>
              <a:t> </a:t>
            </a:r>
            <a:r>
              <a:rPr lang="en-IE" sz="3200" b="0" i="0" dirty="0" err="1">
                <a:effectLst/>
                <a:latin typeface="fontSerif"/>
              </a:rPr>
              <a:t>elit</a:t>
            </a:r>
            <a:r>
              <a:rPr lang="en-IE" sz="3200" b="0" i="0" dirty="0">
                <a:effectLst/>
                <a:latin typeface="fontSerif"/>
              </a:rPr>
              <a:t>, </a:t>
            </a:r>
            <a:r>
              <a:rPr lang="en-IE" sz="3200" b="0" i="0" dirty="0" err="1">
                <a:effectLst/>
                <a:latin typeface="fontSerif"/>
              </a:rPr>
              <a:t>sed</a:t>
            </a:r>
            <a:r>
              <a:rPr lang="en-IE" sz="3200" b="0" i="0" dirty="0">
                <a:effectLst/>
                <a:latin typeface="fontSerif"/>
              </a:rPr>
              <a:t> do </a:t>
            </a:r>
            <a:r>
              <a:rPr lang="en-IE" sz="3200" b="0" i="0" dirty="0" err="1">
                <a:effectLst/>
                <a:latin typeface="fontSerif"/>
              </a:rPr>
              <a:t>eiusmod</a:t>
            </a:r>
            <a:r>
              <a:rPr lang="en-IE" sz="3200" b="0" i="0" dirty="0">
                <a:effectLst/>
                <a:latin typeface="fontSerif"/>
              </a:rPr>
              <a:t> </a:t>
            </a:r>
            <a:r>
              <a:rPr lang="en-IE" sz="3200" b="0" i="0" dirty="0" err="1">
                <a:effectLst/>
                <a:latin typeface="fontSerif"/>
              </a:rPr>
              <a:t>tempor</a:t>
            </a:r>
            <a:r>
              <a:rPr lang="en-IE" sz="3200" b="0" i="0" dirty="0">
                <a:effectLst/>
                <a:latin typeface="fontSerif"/>
              </a:rPr>
              <a:t> </a:t>
            </a:r>
            <a:r>
              <a:rPr lang="en-IE" sz="3200" b="0" i="0" dirty="0" err="1">
                <a:effectLst/>
                <a:latin typeface="fontSerif"/>
              </a:rPr>
              <a:t>incididunt</a:t>
            </a:r>
            <a:r>
              <a:rPr lang="en-IE" sz="3200" b="0" i="0" dirty="0">
                <a:effectLst/>
                <a:latin typeface="fontSerif"/>
              </a:rPr>
              <a:t> </a:t>
            </a:r>
            <a:r>
              <a:rPr lang="en-IE" sz="3200" b="0" i="0" dirty="0" err="1">
                <a:effectLst/>
                <a:latin typeface="fontSerif"/>
              </a:rPr>
              <a:t>ut</a:t>
            </a:r>
            <a:r>
              <a:rPr lang="en-IE" sz="3200" b="0" i="0" dirty="0">
                <a:effectLst/>
                <a:latin typeface="fontSerif"/>
              </a:rPr>
              <a:t> labore et dolore magna </a:t>
            </a:r>
            <a:r>
              <a:rPr lang="en-IE" sz="3200" b="0" i="0" dirty="0" err="1">
                <a:effectLst/>
                <a:latin typeface="fontSerif"/>
              </a:rPr>
              <a:t>aliqua</a:t>
            </a:r>
            <a:r>
              <a:rPr lang="en-IE" sz="3200" b="0" i="0" dirty="0">
                <a:effectLst/>
                <a:latin typeface="fontSerif"/>
              </a:rPr>
              <a:t>. Ut </a:t>
            </a:r>
            <a:r>
              <a:rPr lang="en-IE" sz="3200" b="0" i="0" dirty="0" err="1">
                <a:effectLst/>
                <a:latin typeface="fontSerif"/>
              </a:rPr>
              <a:t>enim</a:t>
            </a:r>
            <a:r>
              <a:rPr lang="en-IE" sz="3200" b="0" i="0" dirty="0">
                <a:effectLst/>
                <a:latin typeface="fontSerif"/>
              </a:rPr>
              <a:t> ad minim </a:t>
            </a:r>
            <a:r>
              <a:rPr lang="en-IE" sz="3200" b="0" i="0" dirty="0" err="1">
                <a:effectLst/>
                <a:latin typeface="fontSerif"/>
              </a:rPr>
              <a:t>veniam</a:t>
            </a:r>
            <a:r>
              <a:rPr lang="en-IE" sz="3200" b="0" i="0" dirty="0">
                <a:effectLst/>
                <a:latin typeface="fontSerif"/>
              </a:rPr>
              <a:t>, </a:t>
            </a:r>
            <a:r>
              <a:rPr lang="en-IE" sz="3200" b="0" i="0" dirty="0" err="1">
                <a:effectLst/>
                <a:latin typeface="fontSerif"/>
              </a:rPr>
              <a:t>quis</a:t>
            </a:r>
            <a:r>
              <a:rPr lang="en-IE" sz="3200" b="0" i="0" dirty="0">
                <a:effectLst/>
                <a:latin typeface="fontSerif"/>
              </a:rPr>
              <a:t> </a:t>
            </a:r>
            <a:r>
              <a:rPr lang="en-IE" sz="3200" b="0" i="0" dirty="0" err="1">
                <a:effectLst/>
                <a:latin typeface="fontSerif"/>
              </a:rPr>
              <a:t>nostrud</a:t>
            </a:r>
            <a:r>
              <a:rPr lang="en-IE" sz="3200" b="0" i="0" dirty="0">
                <a:effectLst/>
                <a:latin typeface="fontSerif"/>
              </a:rPr>
              <a:t> exercitation </a:t>
            </a:r>
            <a:r>
              <a:rPr lang="en-IE" sz="3200" b="0" i="0" dirty="0" err="1">
                <a:effectLst/>
                <a:latin typeface="fontSerif"/>
              </a:rPr>
              <a:t>ullamco</a:t>
            </a:r>
            <a:r>
              <a:rPr lang="en-IE" sz="3200" b="0" i="0" dirty="0">
                <a:effectLst/>
                <a:latin typeface="fontSerif"/>
              </a:rPr>
              <a:t> </a:t>
            </a:r>
            <a:r>
              <a:rPr lang="en-IE" sz="3200" b="0" i="0" dirty="0" err="1">
                <a:effectLst/>
                <a:latin typeface="fontSerif"/>
              </a:rPr>
              <a:t>laboris</a:t>
            </a:r>
            <a:r>
              <a:rPr lang="en-IE" sz="3200" b="0" i="0" dirty="0">
                <a:effectLst/>
                <a:latin typeface="fontSerif"/>
              </a:rPr>
              <a:t> nisi </a:t>
            </a:r>
            <a:r>
              <a:rPr lang="en-IE" sz="3200" b="0" i="0" dirty="0" err="1">
                <a:effectLst/>
                <a:latin typeface="fontSerif"/>
              </a:rPr>
              <a:t>ut</a:t>
            </a:r>
            <a:r>
              <a:rPr lang="en-IE" sz="3200" b="0" i="0" dirty="0">
                <a:effectLst/>
                <a:latin typeface="fontSerif"/>
              </a:rPr>
              <a:t> </a:t>
            </a:r>
            <a:r>
              <a:rPr lang="en-IE" sz="3200" b="0" i="0" dirty="0" err="1">
                <a:effectLst/>
                <a:latin typeface="fontSerif"/>
              </a:rPr>
              <a:t>aliquip</a:t>
            </a:r>
            <a:r>
              <a:rPr lang="en-IE" sz="3200" b="0" i="0" dirty="0">
                <a:effectLst/>
                <a:latin typeface="fontSerif"/>
              </a:rPr>
              <a:t> ex </a:t>
            </a:r>
            <a:r>
              <a:rPr lang="en-IE" sz="3200" b="0" i="0" dirty="0" err="1">
                <a:effectLst/>
                <a:latin typeface="fontSerif"/>
              </a:rPr>
              <a:t>ea</a:t>
            </a:r>
            <a:r>
              <a:rPr lang="en-IE" sz="3200" b="0" i="0" dirty="0">
                <a:effectLst/>
                <a:latin typeface="fontSerif"/>
              </a:rPr>
              <a:t> </a:t>
            </a:r>
            <a:r>
              <a:rPr lang="en-IE" sz="3200" b="0" i="0" dirty="0" err="1">
                <a:effectLst/>
                <a:latin typeface="fontSerif"/>
              </a:rPr>
              <a:t>commodo</a:t>
            </a:r>
            <a:r>
              <a:rPr lang="en-IE" sz="3200" b="0" i="0" dirty="0">
                <a:effectLst/>
                <a:latin typeface="fontSerif"/>
              </a:rPr>
              <a:t> </a:t>
            </a:r>
            <a:r>
              <a:rPr lang="en-IE" sz="3200" b="0" i="0" dirty="0" err="1">
                <a:effectLst/>
                <a:latin typeface="fontSerif"/>
              </a:rPr>
              <a:t>consequat</a:t>
            </a:r>
            <a:r>
              <a:rPr lang="en-IE" sz="3200" b="0" i="0" dirty="0">
                <a:effectLst/>
                <a:latin typeface="fontSerif"/>
              </a:rPr>
              <a:t>. </a:t>
            </a:r>
          </a:p>
          <a:p>
            <a:pPr>
              <a:lnSpc>
                <a:spcPct val="120000"/>
              </a:lnSpc>
            </a:pPr>
            <a:endParaRPr lang="en-IE" sz="3200" b="0" i="0" dirty="0">
              <a:effectLst/>
              <a:latin typeface="fontSerif"/>
            </a:endParaRPr>
          </a:p>
          <a:p>
            <a:pPr>
              <a:lnSpc>
                <a:spcPct val="120000"/>
              </a:lnSpc>
            </a:pPr>
            <a:r>
              <a:rPr lang="en-IE" sz="3200" b="0" i="0" dirty="0">
                <a:effectLst/>
                <a:latin typeface="fontSerif"/>
              </a:rPr>
              <a:t>Lorem ipsum </a:t>
            </a:r>
            <a:r>
              <a:rPr lang="en-IE" sz="3200" b="0" i="0" dirty="0" err="1">
                <a:effectLst/>
                <a:latin typeface="fontSerif"/>
              </a:rPr>
              <a:t>dolor</a:t>
            </a:r>
            <a:r>
              <a:rPr lang="en-IE" sz="3200" b="0" i="0" dirty="0">
                <a:effectLst/>
                <a:latin typeface="fontSerif"/>
              </a:rPr>
              <a:t> sit </a:t>
            </a:r>
            <a:r>
              <a:rPr lang="en-IE" sz="3200" b="0" i="0" dirty="0" err="1">
                <a:effectLst/>
                <a:latin typeface="fontSerif"/>
              </a:rPr>
              <a:t>amet</a:t>
            </a:r>
            <a:r>
              <a:rPr lang="en-IE" sz="3200" b="0" i="0" dirty="0">
                <a:effectLst/>
                <a:latin typeface="fontSerif"/>
              </a:rPr>
              <a:t>, </a:t>
            </a:r>
            <a:r>
              <a:rPr lang="en-IE" sz="3200" b="0" i="0" dirty="0" err="1">
                <a:effectLst/>
                <a:latin typeface="fontSerif"/>
              </a:rPr>
              <a:t>consectetur</a:t>
            </a:r>
            <a:r>
              <a:rPr lang="en-IE" sz="3200" b="0" i="0" dirty="0">
                <a:effectLst/>
                <a:latin typeface="fontSerif"/>
              </a:rPr>
              <a:t> </a:t>
            </a:r>
            <a:r>
              <a:rPr lang="en-IE" sz="3200" b="0" i="0" dirty="0" err="1">
                <a:effectLst/>
                <a:latin typeface="fontSerif"/>
              </a:rPr>
              <a:t>adipiscing</a:t>
            </a:r>
            <a:r>
              <a:rPr lang="en-IE" sz="3200" b="0" i="0" dirty="0">
                <a:effectLst/>
                <a:latin typeface="fontSerif"/>
              </a:rPr>
              <a:t> </a:t>
            </a:r>
            <a:r>
              <a:rPr lang="en-IE" sz="3200" b="0" i="0" dirty="0" err="1">
                <a:effectLst/>
                <a:latin typeface="fontSerif"/>
              </a:rPr>
              <a:t>elit</a:t>
            </a:r>
            <a:r>
              <a:rPr lang="en-IE" sz="3200" b="0" i="0" dirty="0">
                <a:effectLst/>
                <a:latin typeface="fontSerif"/>
              </a:rPr>
              <a:t>, </a:t>
            </a:r>
            <a:r>
              <a:rPr lang="en-IE" sz="3200" b="0" i="0" dirty="0" err="1">
                <a:effectLst/>
                <a:latin typeface="fontSerif"/>
              </a:rPr>
              <a:t>sed</a:t>
            </a:r>
            <a:r>
              <a:rPr lang="en-IE" sz="3200" b="0" i="0" dirty="0">
                <a:effectLst/>
                <a:latin typeface="fontSerif"/>
              </a:rPr>
              <a:t> do </a:t>
            </a:r>
            <a:r>
              <a:rPr lang="en-IE" sz="3200" b="0" i="0" dirty="0" err="1">
                <a:effectLst/>
                <a:latin typeface="fontSerif"/>
              </a:rPr>
              <a:t>eiusmod</a:t>
            </a:r>
            <a:r>
              <a:rPr lang="en-IE" sz="3200" b="0" i="0" dirty="0">
                <a:effectLst/>
                <a:latin typeface="fontSerif"/>
              </a:rPr>
              <a:t> </a:t>
            </a:r>
            <a:r>
              <a:rPr lang="en-IE" sz="3200" b="0" i="0" dirty="0" err="1">
                <a:effectLst/>
                <a:latin typeface="fontSerif"/>
              </a:rPr>
              <a:t>tempor</a:t>
            </a:r>
            <a:r>
              <a:rPr lang="en-IE" sz="3200" b="0" i="0" dirty="0">
                <a:effectLst/>
                <a:latin typeface="fontSerif"/>
              </a:rPr>
              <a:t> </a:t>
            </a:r>
            <a:r>
              <a:rPr lang="en-IE" sz="3200" b="0" i="0" dirty="0" err="1">
                <a:effectLst/>
                <a:latin typeface="fontSerif"/>
              </a:rPr>
              <a:t>incididunt</a:t>
            </a:r>
            <a:r>
              <a:rPr lang="en-IE" sz="3200" b="0" i="0" dirty="0">
                <a:effectLst/>
                <a:latin typeface="fontSerif"/>
              </a:rPr>
              <a:t> </a:t>
            </a:r>
            <a:r>
              <a:rPr lang="en-IE" sz="3200" b="0" i="0" dirty="0" err="1">
                <a:effectLst/>
                <a:latin typeface="fontSerif"/>
              </a:rPr>
              <a:t>ut</a:t>
            </a:r>
            <a:r>
              <a:rPr lang="en-IE" sz="3200" b="0" i="0" dirty="0">
                <a:effectLst/>
                <a:latin typeface="fontSerif"/>
              </a:rPr>
              <a:t> labore et dolore magna </a:t>
            </a:r>
            <a:r>
              <a:rPr lang="en-IE" sz="3200" b="0" i="0" dirty="0" err="1">
                <a:effectLst/>
                <a:latin typeface="fontSerif"/>
              </a:rPr>
              <a:t>aliqua</a:t>
            </a:r>
            <a:r>
              <a:rPr lang="en-IE" sz="3200" b="0" i="0" dirty="0">
                <a:effectLst/>
                <a:latin typeface="fontSerif"/>
              </a:rPr>
              <a:t>. Ut </a:t>
            </a:r>
            <a:r>
              <a:rPr lang="en-IE" sz="3200" b="0" i="0" dirty="0" err="1">
                <a:effectLst/>
                <a:latin typeface="fontSerif"/>
              </a:rPr>
              <a:t>enim</a:t>
            </a:r>
            <a:r>
              <a:rPr lang="en-IE" sz="3200" b="0" i="0" dirty="0">
                <a:effectLst/>
                <a:latin typeface="fontSerif"/>
              </a:rPr>
              <a:t> ad minim </a:t>
            </a:r>
            <a:r>
              <a:rPr lang="en-IE" sz="3200" b="0" i="0" dirty="0" err="1">
                <a:effectLst/>
                <a:latin typeface="fontSerif"/>
              </a:rPr>
              <a:t>veniam</a:t>
            </a:r>
            <a:r>
              <a:rPr lang="en-IE" sz="3200" b="0" i="0" dirty="0">
                <a:effectLst/>
                <a:latin typeface="fontSerif"/>
              </a:rPr>
              <a:t>, </a:t>
            </a:r>
            <a:r>
              <a:rPr lang="en-IE" sz="3200" b="0" i="0" dirty="0" err="1">
                <a:effectLst/>
                <a:latin typeface="fontSerif"/>
              </a:rPr>
              <a:t>quis</a:t>
            </a:r>
            <a:r>
              <a:rPr lang="en-IE" sz="3200" b="0" i="0" dirty="0">
                <a:effectLst/>
                <a:latin typeface="fontSerif"/>
              </a:rPr>
              <a:t> </a:t>
            </a:r>
            <a:r>
              <a:rPr lang="en-IE" sz="3200" b="0" i="0" dirty="0" err="1">
                <a:effectLst/>
                <a:latin typeface="fontSerif"/>
              </a:rPr>
              <a:t>nostrud</a:t>
            </a:r>
            <a:r>
              <a:rPr lang="en-IE" sz="3200" b="0" i="0" dirty="0">
                <a:effectLst/>
                <a:latin typeface="fontSerif"/>
              </a:rPr>
              <a:t> exercitation </a:t>
            </a:r>
            <a:r>
              <a:rPr lang="en-IE" sz="3200" b="0" i="0" dirty="0" err="1">
                <a:effectLst/>
                <a:latin typeface="fontSerif"/>
              </a:rPr>
              <a:t>ullamco</a:t>
            </a:r>
            <a:r>
              <a:rPr lang="en-IE" sz="3200" b="0" i="0" dirty="0">
                <a:effectLst/>
                <a:latin typeface="fontSerif"/>
              </a:rPr>
              <a:t> </a:t>
            </a:r>
            <a:r>
              <a:rPr lang="en-IE" sz="3200" b="0" i="0" dirty="0" err="1">
                <a:effectLst/>
                <a:latin typeface="fontSerif"/>
              </a:rPr>
              <a:t>laboris</a:t>
            </a:r>
            <a:r>
              <a:rPr lang="en-IE" sz="3200" b="0" i="0" dirty="0">
                <a:effectLst/>
                <a:latin typeface="fontSerif"/>
              </a:rPr>
              <a:t> nisi </a:t>
            </a:r>
            <a:r>
              <a:rPr lang="en-IE" sz="3200" b="0" i="0" dirty="0" err="1">
                <a:effectLst/>
                <a:latin typeface="fontSerif"/>
              </a:rPr>
              <a:t>ut</a:t>
            </a:r>
            <a:r>
              <a:rPr lang="en-IE" sz="3200" b="0" i="0" dirty="0">
                <a:effectLst/>
                <a:latin typeface="fontSerif"/>
              </a:rPr>
              <a:t> </a:t>
            </a:r>
            <a:r>
              <a:rPr lang="en-IE" sz="3200" b="0" i="0" dirty="0" err="1">
                <a:effectLst/>
                <a:latin typeface="fontSerif"/>
              </a:rPr>
              <a:t>aliquip</a:t>
            </a:r>
            <a:r>
              <a:rPr lang="en-IE" sz="3200" b="0" i="0" dirty="0">
                <a:effectLst/>
                <a:latin typeface="fontSerif"/>
              </a:rPr>
              <a:t> ex </a:t>
            </a:r>
            <a:r>
              <a:rPr lang="en-IE" sz="3200" b="0" i="0" dirty="0" err="1">
                <a:effectLst/>
                <a:latin typeface="fontSerif"/>
              </a:rPr>
              <a:t>ea</a:t>
            </a:r>
            <a:r>
              <a:rPr lang="en-IE" sz="3200" b="0" i="0" dirty="0">
                <a:effectLst/>
                <a:latin typeface="fontSerif"/>
              </a:rPr>
              <a:t> </a:t>
            </a:r>
            <a:r>
              <a:rPr lang="en-IE" sz="3200" b="0" i="0" dirty="0" err="1">
                <a:effectLst/>
                <a:latin typeface="fontSerif"/>
              </a:rPr>
              <a:t>commodo</a:t>
            </a:r>
            <a:r>
              <a:rPr lang="en-IE" sz="3200" b="0" i="0" dirty="0">
                <a:effectLst/>
                <a:latin typeface="fontSerif"/>
              </a:rPr>
              <a:t> </a:t>
            </a:r>
            <a:r>
              <a:rPr lang="en-IE" sz="3200" b="0" i="0" dirty="0" err="1">
                <a:effectLst/>
                <a:latin typeface="fontSerif"/>
              </a:rPr>
              <a:t>consequat</a:t>
            </a:r>
            <a:r>
              <a:rPr lang="en-IE" sz="3200" b="0" i="0" dirty="0">
                <a:effectLst/>
                <a:latin typeface="fontSerif"/>
              </a:rPr>
              <a:t>. </a:t>
            </a:r>
          </a:p>
          <a:p>
            <a:pPr>
              <a:lnSpc>
                <a:spcPct val="120000"/>
              </a:lnSpc>
            </a:pPr>
            <a:endParaRPr lang="en-IE" sz="3200" b="0" i="0" dirty="0">
              <a:effectLst/>
              <a:latin typeface="fontSerif"/>
            </a:endParaRPr>
          </a:p>
          <a:p>
            <a:pPr>
              <a:lnSpc>
                <a:spcPct val="120000"/>
              </a:lnSpc>
            </a:pPr>
            <a:endParaRPr lang="en-IE" sz="3200" b="0" i="0" dirty="0">
              <a:effectLst/>
              <a:latin typeface="fontSerif"/>
            </a:endParaRPr>
          </a:p>
        </p:txBody>
      </p:sp>
      <p:sp>
        <p:nvSpPr>
          <p:cNvPr id="36" name="Picture Placeholder 35"/>
          <p:cNvSpPr>
            <a:spLocks noGrp="1"/>
          </p:cNvSpPr>
          <p:nvPr>
            <p:ph type="pic" sz="quarter" idx="133"/>
          </p:nvPr>
        </p:nvSpPr>
        <p:spPr/>
        <p:txBody>
          <a:bodyPr/>
          <a:lstStyle/>
          <a:p>
            <a:endParaRPr lang="en-IE"/>
          </a:p>
        </p:txBody>
      </p:sp>
      <p:sp>
        <p:nvSpPr>
          <p:cNvPr id="5" name="Picture Placeholder 4"/>
          <p:cNvSpPr>
            <a:spLocks noGrp="1"/>
          </p:cNvSpPr>
          <p:nvPr>
            <p:ph type="pic" sz="quarter" idx="134"/>
          </p:nvPr>
        </p:nvSpPr>
        <p:spPr/>
        <p:txBody>
          <a:bodyPr/>
          <a:lstStyle/>
          <a:p>
            <a:endParaRPr lang="en-IE"/>
          </a:p>
        </p:txBody>
      </p:sp>
      <p:graphicFrame>
        <p:nvGraphicFramePr>
          <p:cNvPr id="57" name="Diagram 56"/>
          <p:cNvGraphicFramePr/>
          <p:nvPr>
            <p:extLst>
              <p:ext uri="{D42A27DB-BD31-4B8C-83A1-F6EECF244321}">
                <p14:modId xmlns:p14="http://schemas.microsoft.com/office/powerpoint/2010/main" val="1286954119"/>
              </p:ext>
            </p:extLst>
          </p:nvPr>
        </p:nvGraphicFramePr>
        <p:xfrm>
          <a:off x="780447" y="31622628"/>
          <a:ext cx="13783911" cy="8957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0" name="Group 9"/>
          <p:cNvGrpSpPr/>
          <p:nvPr/>
        </p:nvGrpSpPr>
        <p:grpSpPr>
          <a:xfrm>
            <a:off x="15681041" y="30295375"/>
            <a:ext cx="14031798" cy="4754128"/>
            <a:chOff x="15647191" y="32632650"/>
            <a:chExt cx="14031798" cy="4754128"/>
          </a:xfrm>
        </p:grpSpPr>
        <p:pic>
          <p:nvPicPr>
            <p:cNvPr id="8" name="Picture 3" descr="C:\Users\mzysscmk\AppData\Local\Microsoft\Windows\Temporary Internet Files\Content.IE5\VUDJMJPC\IMG_6872 copy.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924861" y="32632650"/>
              <a:ext cx="4754128" cy="47541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zysscmk\AppData\Local\Microsoft\Windows\Temporary Internet Files\Content.IE5\81SKBQO4\IMG_6864 copy.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412"/>
            <a:stretch/>
          </p:blipFill>
          <p:spPr bwMode="auto">
            <a:xfrm>
              <a:off x="15647191" y="32632650"/>
              <a:ext cx="4639419" cy="473836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zysscmk\AppData\Local\Microsoft\Windows\Temporary Internet Files\Content.IE5\S00G32HO\GC_UoM_MHS_ClinMinds-01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214422" y="32632650"/>
              <a:ext cx="4709452" cy="4754128"/>
            </a:xfrm>
            <a:prstGeom prst="rect">
              <a:avLst/>
            </a:prstGeom>
            <a:noFill/>
            <a:extLst>
              <a:ext uri="{909E8E84-426E-40DD-AFC4-6F175D3DCCD1}">
                <a14:hiddenFill xmlns:a14="http://schemas.microsoft.com/office/drawing/2010/main">
                  <a:solidFill>
                    <a:srgbClr val="FFFFFF"/>
                  </a:solidFill>
                </a14:hiddenFill>
              </a:ext>
            </a:extLst>
          </p:spPr>
        </p:pic>
      </p:grpSp>
      <p:sp>
        <p:nvSpPr>
          <p:cNvPr id="11351" name="Text Placeholder 11350"/>
          <p:cNvSpPr>
            <a:spLocks noGrp="1"/>
          </p:cNvSpPr>
          <p:nvPr>
            <p:ph type="body" sz="quarter" idx="159"/>
          </p:nvPr>
        </p:nvSpPr>
        <p:spPr>
          <a:xfrm>
            <a:off x="15644308" y="35034434"/>
            <a:ext cx="14049433" cy="754045"/>
          </a:xfrm>
        </p:spPr>
        <p:txBody>
          <a:bodyPr/>
          <a:lstStyle/>
          <a:p>
            <a:r>
              <a:rPr lang="en-GB" dirty="0"/>
              <a:t>References</a:t>
            </a:r>
          </a:p>
        </p:txBody>
      </p:sp>
      <p:pic>
        <p:nvPicPr>
          <p:cNvPr id="19" name="Picture Placeholder 18" descr="Close up of an olive branch on a sunset">
            <a:extLst>
              <a:ext uri="{FF2B5EF4-FFF2-40B4-BE49-F238E27FC236}">
                <a16:creationId xmlns:a16="http://schemas.microsoft.com/office/drawing/2014/main" id="{6CDFDA58-CA2D-2DD0-5C9F-64F6B952B2D6}"/>
              </a:ext>
            </a:extLst>
          </p:cNvPr>
          <p:cNvPicPr>
            <a:picLocks noGrp="1" noChangeAspect="1"/>
          </p:cNvPicPr>
          <p:nvPr>
            <p:ph type="pic" sz="quarter" idx="130"/>
          </p:nvPr>
        </p:nvPicPr>
        <p:blipFill>
          <a:blip r:embed="rId15" cstate="print">
            <a:extLst>
              <a:ext uri="{28A0092B-C50C-407E-A947-70E740481C1C}">
                <a14:useLocalDpi xmlns:a14="http://schemas.microsoft.com/office/drawing/2010/main" val="0"/>
              </a:ext>
            </a:extLst>
          </a:blip>
          <a:srcRect l="12591" r="12591"/>
          <a:stretch>
            <a:fillRect/>
          </a:stretch>
        </p:blipFill>
        <p:spPr>
          <a:xfrm>
            <a:off x="1638046" y="17793588"/>
            <a:ext cx="6935955" cy="6186739"/>
          </a:xfrm>
        </p:spPr>
      </p:pic>
      <p:sp>
        <p:nvSpPr>
          <p:cNvPr id="22" name="Text Placeholder 76">
            <a:extLst>
              <a:ext uri="{FF2B5EF4-FFF2-40B4-BE49-F238E27FC236}">
                <a16:creationId xmlns:a16="http://schemas.microsoft.com/office/drawing/2014/main" id="{343329D1-69C9-2908-B033-03A73EA6375B}"/>
              </a:ext>
            </a:extLst>
          </p:cNvPr>
          <p:cNvSpPr txBox="1">
            <a:spLocks/>
          </p:cNvSpPr>
          <p:nvPr/>
        </p:nvSpPr>
        <p:spPr>
          <a:xfrm>
            <a:off x="6572249" y="4503045"/>
            <a:ext cx="20258078" cy="1809835"/>
          </a:xfrm>
          <a:prstGeom prst="rect">
            <a:avLst/>
          </a:prstGeom>
        </p:spPr>
        <p:txBody>
          <a:bodyPr/>
          <a:lstStyle>
            <a:lvl1pPr marL="1565275" indent="-1565275" algn="ctr" defTabSz="4175125" rtl="0" eaLnBrk="0" fontAlgn="base" hangingPunct="0">
              <a:spcBef>
                <a:spcPct val="20000"/>
              </a:spcBef>
              <a:spcAft>
                <a:spcPct val="0"/>
              </a:spcAft>
              <a:buFontTx/>
              <a:buNone/>
              <a:defRPr sz="5400" kern="1200" baseline="0">
                <a:solidFill>
                  <a:schemeClr val="bg1"/>
                </a:solidFill>
                <a:latin typeface="Arial" pitchFamily="34" charset="0"/>
                <a:ea typeface="+mn-ea"/>
                <a:cs typeface="Arial" pitchFamily="34" charset="0"/>
              </a:defRPr>
            </a:lvl1pPr>
            <a:lvl2pPr marL="3392488" indent="-1303338" algn="l" defTabSz="4175125" rtl="0" eaLnBrk="0" fontAlgn="base" hangingPunct="0">
              <a:spcBef>
                <a:spcPct val="20000"/>
              </a:spcBef>
              <a:spcAft>
                <a:spcPct val="0"/>
              </a:spcAft>
              <a:buFontTx/>
              <a:buNone/>
              <a:defRPr sz="7200" kern="1200">
                <a:solidFill>
                  <a:schemeClr val="tx1"/>
                </a:solidFill>
                <a:latin typeface="+mn-lt"/>
                <a:ea typeface="+mn-ea"/>
                <a:cs typeface="+mn-cs"/>
              </a:defRPr>
            </a:lvl2pPr>
            <a:lvl3pPr marL="5216525" indent="-1041400" algn="l" defTabSz="4175125" rtl="0" eaLnBrk="0" fontAlgn="base" hangingPunct="0">
              <a:spcBef>
                <a:spcPct val="20000"/>
              </a:spcBef>
              <a:spcAft>
                <a:spcPct val="0"/>
              </a:spcAft>
              <a:buFontTx/>
              <a:buNone/>
              <a:defRPr sz="7200" kern="1200">
                <a:solidFill>
                  <a:schemeClr val="tx1"/>
                </a:solidFill>
                <a:latin typeface="+mn-lt"/>
                <a:ea typeface="+mn-ea"/>
                <a:cs typeface="+mn-cs"/>
              </a:defRPr>
            </a:lvl3pPr>
            <a:lvl4pPr marL="7305675" indent="-1041400" algn="l" defTabSz="4175125" rtl="0" eaLnBrk="0" fontAlgn="base" hangingPunct="0">
              <a:spcBef>
                <a:spcPct val="20000"/>
              </a:spcBef>
              <a:spcAft>
                <a:spcPct val="0"/>
              </a:spcAft>
              <a:buFontTx/>
              <a:buNone/>
              <a:defRPr sz="7200" kern="1200">
                <a:solidFill>
                  <a:schemeClr val="tx1"/>
                </a:solidFill>
                <a:latin typeface="+mn-lt"/>
                <a:ea typeface="+mn-ea"/>
                <a:cs typeface="+mn-cs"/>
              </a:defRPr>
            </a:lvl4pPr>
            <a:lvl5pPr marL="9393238" indent="-1041400" algn="l" defTabSz="4175125" rtl="0" eaLnBrk="0" fontAlgn="base" hangingPunct="0">
              <a:spcBef>
                <a:spcPct val="20000"/>
              </a:spcBef>
              <a:spcAft>
                <a:spcPct val="0"/>
              </a:spcAft>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RESEARCHER’S INSTITUTION </a:t>
            </a:r>
          </a:p>
        </p:txBody>
      </p:sp>
      <p:sp>
        <p:nvSpPr>
          <p:cNvPr id="23" name="TextBox 22">
            <a:extLst>
              <a:ext uri="{FF2B5EF4-FFF2-40B4-BE49-F238E27FC236}">
                <a16:creationId xmlns:a16="http://schemas.microsoft.com/office/drawing/2014/main" id="{5FC6CFBD-9F3F-1AD4-4218-9D1164FD4520}"/>
              </a:ext>
            </a:extLst>
          </p:cNvPr>
          <p:cNvSpPr txBox="1"/>
          <p:nvPr/>
        </p:nvSpPr>
        <p:spPr>
          <a:xfrm>
            <a:off x="646113" y="914022"/>
            <a:ext cx="3695700" cy="3877985"/>
          </a:xfrm>
          <a:prstGeom prst="rect">
            <a:avLst/>
          </a:prstGeom>
          <a:noFill/>
        </p:spPr>
        <p:txBody>
          <a:bodyPr wrap="square" rtlCol="0">
            <a:spAutoFit/>
          </a:bodyPr>
          <a:lstStyle/>
          <a:p>
            <a:r>
              <a:rPr lang="en-IE" dirty="0">
                <a:solidFill>
                  <a:schemeClr val="bg1"/>
                </a:solidFill>
              </a:rPr>
              <a:t>LOGO</a:t>
            </a:r>
          </a:p>
          <a:p>
            <a:r>
              <a:rPr lang="en-IE" dirty="0">
                <a:solidFill>
                  <a:schemeClr val="bg1"/>
                </a:solidFill>
              </a:rPr>
              <a:t>GOES HERE</a:t>
            </a:r>
          </a:p>
        </p:txBody>
      </p:sp>
    </p:spTree>
  </p:cSld>
  <p:clrMapOvr>
    <a:masterClrMapping/>
  </p:clrMapOvr>
</p:sld>
</file>

<file path=ppt/theme/theme1.xml><?xml version="1.0" encoding="utf-8"?>
<a:theme xmlns:a="http://schemas.openxmlformats.org/drawingml/2006/main" name="Portrait - 2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rtrait - 2 Columns Plus 1 Wid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rtrait - 4 Box Pos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PhotoGraphics Unit - Portrait Poster</Template>
  <TotalTime>1675</TotalTime>
  <Words>556</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fontSerif</vt:lpstr>
      <vt:lpstr>Trebuchet MS</vt:lpstr>
      <vt:lpstr>Portrait - 2 Columns</vt:lpstr>
      <vt:lpstr>Portrait - 2 Columns Plus 1 Wide</vt:lpstr>
      <vt:lpstr>Portrait - 4 Box Poster</vt:lpstr>
      <vt:lpstr>TITLE OF RESEARCH PROJECT</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Size Portrait FBMH Poster Template</dc:title>
  <dc:creator>FBMH - PhotoGraphics Unit</dc:creator>
  <cp:lastModifiedBy>Geraldine McDermott</cp:lastModifiedBy>
  <cp:revision>88</cp:revision>
  <cp:lastPrinted>2017-11-02T15:18:47Z</cp:lastPrinted>
  <dcterms:created xsi:type="dcterms:W3CDTF">2012-09-01T11:00:00Z</dcterms:created>
  <dcterms:modified xsi:type="dcterms:W3CDTF">2025-05-03T07:44:49Z</dcterms:modified>
</cp:coreProperties>
</file>